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6" r:id="rId1"/>
  </p:sldMasterIdLst>
  <p:notesMasterIdLst>
    <p:notesMasterId r:id="rId34"/>
  </p:notesMasterIdLst>
  <p:handoutMasterIdLst>
    <p:handoutMasterId r:id="rId35"/>
  </p:handoutMasterIdLst>
  <p:sldIdLst>
    <p:sldId id="985" r:id="rId2"/>
    <p:sldId id="1158" r:id="rId3"/>
    <p:sldId id="1157" r:id="rId4"/>
    <p:sldId id="1169" r:id="rId5"/>
    <p:sldId id="1011" r:id="rId6"/>
    <p:sldId id="1004" r:id="rId7"/>
    <p:sldId id="1168" r:id="rId8"/>
    <p:sldId id="1170" r:id="rId9"/>
    <p:sldId id="1160" r:id="rId10"/>
    <p:sldId id="1181" r:id="rId11"/>
    <p:sldId id="1171" r:id="rId12"/>
    <p:sldId id="1172" r:id="rId13"/>
    <p:sldId id="1174" r:id="rId14"/>
    <p:sldId id="1079" r:id="rId15"/>
    <p:sldId id="1081" r:id="rId16"/>
    <p:sldId id="1084" r:id="rId17"/>
    <p:sldId id="1085" r:id="rId18"/>
    <p:sldId id="1086" r:id="rId19"/>
    <p:sldId id="1087" r:id="rId20"/>
    <p:sldId id="1176" r:id="rId21"/>
    <p:sldId id="1165" r:id="rId22"/>
    <p:sldId id="1177" r:id="rId23"/>
    <p:sldId id="1150" r:id="rId24"/>
    <p:sldId id="1102" r:id="rId25"/>
    <p:sldId id="1103" r:id="rId26"/>
    <p:sldId id="1151" r:id="rId27"/>
    <p:sldId id="1152" r:id="rId28"/>
    <p:sldId id="1153" r:id="rId29"/>
    <p:sldId id="1155" r:id="rId30"/>
    <p:sldId id="1156" r:id="rId31"/>
    <p:sldId id="1180" r:id="rId32"/>
    <p:sldId id="1179"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B81B46F-01C7-46C6-A1FA-C2113E083A40}">
          <p14:sldIdLst>
            <p14:sldId id="985"/>
            <p14:sldId id="1158"/>
            <p14:sldId id="1157"/>
            <p14:sldId id="1169"/>
            <p14:sldId id="1011"/>
            <p14:sldId id="1004"/>
            <p14:sldId id="1168"/>
            <p14:sldId id="1170"/>
            <p14:sldId id="1160"/>
            <p14:sldId id="1181"/>
            <p14:sldId id="1171"/>
            <p14:sldId id="1172"/>
            <p14:sldId id="1174"/>
          </p14:sldIdLst>
        </p14:section>
        <p14:section name="Untitled Section" id="{D4C4BDE6-53E5-4751-AFB9-77F698DA2141}">
          <p14:sldIdLst>
            <p14:sldId id="1079"/>
            <p14:sldId id="1081"/>
            <p14:sldId id="1084"/>
            <p14:sldId id="1085"/>
            <p14:sldId id="1086"/>
            <p14:sldId id="1087"/>
            <p14:sldId id="1176"/>
            <p14:sldId id="1165"/>
            <p14:sldId id="1177"/>
            <p14:sldId id="1150"/>
            <p14:sldId id="1102"/>
            <p14:sldId id="1103"/>
            <p14:sldId id="1151"/>
            <p14:sldId id="1152"/>
            <p14:sldId id="1153"/>
            <p14:sldId id="1155"/>
            <p14:sldId id="1156"/>
            <p14:sldId id="1180"/>
            <p14:sldId id="1179"/>
          </p14:sldIdLst>
        </p14:section>
      </p14:sectionLst>
    </p:ext>
    <p:ext uri="{EFAFB233-063F-42B5-8137-9DF3F51BA10A}">
      <p15:sldGuideLst xmlns:p15="http://schemas.microsoft.com/office/powerpoint/2012/main">
        <p15:guide id="1" orient="horz" pos="2136" userDrawn="1">
          <p15:clr>
            <a:srgbClr val="A4A3A4"/>
          </p15:clr>
        </p15:guide>
        <p15:guide id="2" pos="3840" userDrawn="1">
          <p15:clr>
            <a:srgbClr val="A4A3A4"/>
          </p15:clr>
        </p15:guide>
        <p15:guide id="7" pos="7224" userDrawn="1">
          <p15:clr>
            <a:srgbClr val="A4A3A4"/>
          </p15:clr>
        </p15:guide>
        <p15:guide id="8" pos="50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C8B6"/>
    <a:srgbClr val="F9A71F"/>
    <a:srgbClr val="C3E2D0"/>
    <a:srgbClr val="F6F7FB"/>
    <a:srgbClr val="91969A"/>
    <a:srgbClr val="FA4151"/>
    <a:srgbClr val="81DC63"/>
    <a:srgbClr val="136772"/>
    <a:srgbClr val="E9EAED"/>
    <a:srgbClr val="D1D3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73" autoAdjust="0"/>
    <p:restoredTop sz="94320" autoAdjust="0"/>
  </p:normalViewPr>
  <p:slideViewPr>
    <p:cSldViewPr snapToGrid="0">
      <p:cViewPr varScale="1">
        <p:scale>
          <a:sx n="94" d="100"/>
          <a:sy n="94" d="100"/>
        </p:scale>
        <p:origin x="544" y="184"/>
      </p:cViewPr>
      <p:guideLst>
        <p:guide orient="horz" pos="2136"/>
        <p:guide pos="3840"/>
        <p:guide pos="7224"/>
        <p:guide pos="504"/>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7904"/>
    </p:cViewPr>
  </p:sorterViewPr>
  <p:notesViewPr>
    <p:cSldViewPr snapToGrid="0" showGuides="1">
      <p:cViewPr varScale="1">
        <p:scale>
          <a:sx n="57" d="100"/>
          <a:sy n="57" d="100"/>
        </p:scale>
        <p:origin x="2832" y="72"/>
      </p:cViewPr>
      <p:guideLst/>
    </p:cSldViewPr>
  </p:notesViewPr>
  <p:gridSpacing cx="457200" cy="457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552253F-1DC1-44AB-85F9-14DB9D873A39}" type="datetimeFigureOut">
              <a:rPr lang="en-US" smtClean="0"/>
              <a:t>5/17/18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FF8A4E4-7001-4196-8720-A0FCB0AEBF4A}" type="slidenum">
              <a:rPr lang="en-US" smtClean="0"/>
              <a:t>‹#›</a:t>
            </a:fld>
            <a:endParaRPr lang="en-US"/>
          </a:p>
        </p:txBody>
      </p:sp>
    </p:spTree>
    <p:extLst>
      <p:ext uri="{BB962C8B-B14F-4D97-AF65-F5344CB8AC3E}">
        <p14:creationId xmlns:p14="http://schemas.microsoft.com/office/powerpoint/2010/main" val="28691813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64D076-05C0-4F10-BAEB-F2DA581BE89B}" type="datetimeFigureOut">
              <a:rPr lang="en-US" smtClean="0"/>
              <a:t>5/17/18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E7B7F8-81FA-46DC-8926-8D6B124E54D6}" type="slidenum">
              <a:rPr lang="en-US" smtClean="0"/>
              <a:t>‹#›</a:t>
            </a:fld>
            <a:endParaRPr lang="en-US"/>
          </a:p>
        </p:txBody>
      </p:sp>
    </p:spTree>
    <p:extLst>
      <p:ext uri="{BB962C8B-B14F-4D97-AF65-F5344CB8AC3E}">
        <p14:creationId xmlns:p14="http://schemas.microsoft.com/office/powerpoint/2010/main" val="1151455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451B78-826D-4FE9-99FE-428C8E62A634}" type="slidenum">
              <a:rPr lang="en-US" smtClean="0"/>
              <a:t>‹#›</a:t>
            </a:fld>
            <a:endParaRPr lang="en-US"/>
          </a:p>
        </p:txBody>
      </p:sp>
    </p:spTree>
    <p:extLst>
      <p:ext uri="{BB962C8B-B14F-4D97-AF65-F5344CB8AC3E}">
        <p14:creationId xmlns:p14="http://schemas.microsoft.com/office/powerpoint/2010/main" val="2545626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451B78-826D-4FE9-99FE-428C8E62A634}" type="slidenum">
              <a:rPr lang="en-US" smtClean="0"/>
              <a:t>‹#›</a:t>
            </a:fld>
            <a:endParaRPr lang="en-US"/>
          </a:p>
        </p:txBody>
      </p:sp>
    </p:spTree>
    <p:extLst>
      <p:ext uri="{BB962C8B-B14F-4D97-AF65-F5344CB8AC3E}">
        <p14:creationId xmlns:p14="http://schemas.microsoft.com/office/powerpoint/2010/main" val="75938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451B78-826D-4FE9-99FE-428C8E62A634}" type="slidenum">
              <a:rPr lang="en-US" smtClean="0"/>
              <a:t>‹#›</a:t>
            </a:fld>
            <a:endParaRPr lang="en-US"/>
          </a:p>
        </p:txBody>
      </p:sp>
    </p:spTree>
    <p:extLst>
      <p:ext uri="{BB962C8B-B14F-4D97-AF65-F5344CB8AC3E}">
        <p14:creationId xmlns:p14="http://schemas.microsoft.com/office/powerpoint/2010/main" val="3345005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14" name="Picture Placeholder 13"/>
          <p:cNvSpPr>
            <a:spLocks noGrp="1"/>
          </p:cNvSpPr>
          <p:nvPr>
            <p:ph type="pic" sz="quarter" idx="10"/>
          </p:nvPr>
        </p:nvSpPr>
        <p:spPr>
          <a:xfrm>
            <a:off x="8849007" y="2052536"/>
            <a:ext cx="2315183" cy="2480553"/>
          </a:xfrm>
          <a:custGeom>
            <a:avLst/>
            <a:gdLst>
              <a:gd name="connsiteX0" fmla="*/ 0 w 2315183"/>
              <a:gd name="connsiteY0" fmla="*/ 0 h 2480553"/>
              <a:gd name="connsiteX1" fmla="*/ 2315183 w 2315183"/>
              <a:gd name="connsiteY1" fmla="*/ 0 h 2480553"/>
              <a:gd name="connsiteX2" fmla="*/ 2315183 w 2315183"/>
              <a:gd name="connsiteY2" fmla="*/ 2480553 h 2480553"/>
              <a:gd name="connsiteX3" fmla="*/ 0 w 2315183"/>
              <a:gd name="connsiteY3" fmla="*/ 2480553 h 2480553"/>
            </a:gdLst>
            <a:ahLst/>
            <a:cxnLst>
              <a:cxn ang="0">
                <a:pos x="connsiteX0" y="connsiteY0"/>
              </a:cxn>
              <a:cxn ang="0">
                <a:pos x="connsiteX1" y="connsiteY1"/>
              </a:cxn>
              <a:cxn ang="0">
                <a:pos x="connsiteX2" y="connsiteY2"/>
              </a:cxn>
              <a:cxn ang="0">
                <a:pos x="connsiteX3" y="connsiteY3"/>
              </a:cxn>
            </a:cxnLst>
            <a:rect l="l" t="t" r="r" b="b"/>
            <a:pathLst>
              <a:path w="2315183" h="2480553">
                <a:moveTo>
                  <a:pt x="0" y="0"/>
                </a:moveTo>
                <a:lnTo>
                  <a:pt x="2315183" y="0"/>
                </a:lnTo>
                <a:lnTo>
                  <a:pt x="2315183" y="2480553"/>
                </a:lnTo>
                <a:lnTo>
                  <a:pt x="0" y="2480553"/>
                </a:lnTo>
                <a:close/>
              </a:path>
            </a:pathLst>
          </a:custGeom>
        </p:spPr>
        <p:txBody>
          <a:bodyPr wrap="square">
            <a:noAutofit/>
          </a:bodyPr>
          <a:lstStyle>
            <a:lvl1pPr>
              <a:defRPr sz="1400" b="0" baseline="0">
                <a:solidFill>
                  <a:schemeClr val="accent2"/>
                </a:solidFill>
              </a:defRPr>
            </a:lvl1pPr>
          </a:lstStyle>
          <a:p>
            <a:r>
              <a:rPr lang="en-US"/>
              <a:t>Click icon to add picture</a:t>
            </a:r>
          </a:p>
        </p:txBody>
      </p:sp>
      <p:sp>
        <p:nvSpPr>
          <p:cNvPr id="13" name="Picture Placeholder 12"/>
          <p:cNvSpPr>
            <a:spLocks noGrp="1"/>
          </p:cNvSpPr>
          <p:nvPr>
            <p:ph type="pic" sz="quarter" idx="11"/>
          </p:nvPr>
        </p:nvSpPr>
        <p:spPr>
          <a:xfrm>
            <a:off x="6248428" y="2052536"/>
            <a:ext cx="2315183" cy="2480553"/>
          </a:xfrm>
          <a:custGeom>
            <a:avLst/>
            <a:gdLst>
              <a:gd name="connsiteX0" fmla="*/ 0 w 2315183"/>
              <a:gd name="connsiteY0" fmla="*/ 0 h 2480553"/>
              <a:gd name="connsiteX1" fmla="*/ 2315183 w 2315183"/>
              <a:gd name="connsiteY1" fmla="*/ 0 h 2480553"/>
              <a:gd name="connsiteX2" fmla="*/ 2315183 w 2315183"/>
              <a:gd name="connsiteY2" fmla="*/ 2480553 h 2480553"/>
              <a:gd name="connsiteX3" fmla="*/ 0 w 2315183"/>
              <a:gd name="connsiteY3" fmla="*/ 2480553 h 2480553"/>
            </a:gdLst>
            <a:ahLst/>
            <a:cxnLst>
              <a:cxn ang="0">
                <a:pos x="connsiteX0" y="connsiteY0"/>
              </a:cxn>
              <a:cxn ang="0">
                <a:pos x="connsiteX1" y="connsiteY1"/>
              </a:cxn>
              <a:cxn ang="0">
                <a:pos x="connsiteX2" y="connsiteY2"/>
              </a:cxn>
              <a:cxn ang="0">
                <a:pos x="connsiteX3" y="connsiteY3"/>
              </a:cxn>
            </a:cxnLst>
            <a:rect l="l" t="t" r="r" b="b"/>
            <a:pathLst>
              <a:path w="2315183" h="2480553">
                <a:moveTo>
                  <a:pt x="0" y="0"/>
                </a:moveTo>
                <a:lnTo>
                  <a:pt x="2315183" y="0"/>
                </a:lnTo>
                <a:lnTo>
                  <a:pt x="2315183" y="2480553"/>
                </a:lnTo>
                <a:lnTo>
                  <a:pt x="0" y="2480553"/>
                </a:lnTo>
                <a:close/>
              </a:path>
            </a:pathLst>
          </a:custGeom>
        </p:spPr>
        <p:txBody>
          <a:bodyPr wrap="square">
            <a:noAutofit/>
          </a:bodyPr>
          <a:lstStyle>
            <a:lvl1pPr>
              <a:defRPr sz="1400" b="0" baseline="0">
                <a:solidFill>
                  <a:schemeClr val="accent2"/>
                </a:solidFill>
              </a:defRPr>
            </a:lvl1pPr>
          </a:lstStyle>
          <a:p>
            <a:r>
              <a:rPr lang="en-US"/>
              <a:t>Click icon to add picture</a:t>
            </a:r>
          </a:p>
        </p:txBody>
      </p:sp>
      <p:sp>
        <p:nvSpPr>
          <p:cNvPr id="12" name="Picture Placeholder 11"/>
          <p:cNvSpPr>
            <a:spLocks noGrp="1"/>
          </p:cNvSpPr>
          <p:nvPr>
            <p:ph type="pic" sz="quarter" idx="12"/>
          </p:nvPr>
        </p:nvSpPr>
        <p:spPr>
          <a:xfrm>
            <a:off x="3638120" y="2052536"/>
            <a:ext cx="2315183" cy="2480553"/>
          </a:xfrm>
          <a:custGeom>
            <a:avLst/>
            <a:gdLst>
              <a:gd name="connsiteX0" fmla="*/ 0 w 2315183"/>
              <a:gd name="connsiteY0" fmla="*/ 0 h 2480553"/>
              <a:gd name="connsiteX1" fmla="*/ 2315183 w 2315183"/>
              <a:gd name="connsiteY1" fmla="*/ 0 h 2480553"/>
              <a:gd name="connsiteX2" fmla="*/ 2315183 w 2315183"/>
              <a:gd name="connsiteY2" fmla="*/ 2480553 h 2480553"/>
              <a:gd name="connsiteX3" fmla="*/ 0 w 2315183"/>
              <a:gd name="connsiteY3" fmla="*/ 2480553 h 2480553"/>
            </a:gdLst>
            <a:ahLst/>
            <a:cxnLst>
              <a:cxn ang="0">
                <a:pos x="connsiteX0" y="connsiteY0"/>
              </a:cxn>
              <a:cxn ang="0">
                <a:pos x="connsiteX1" y="connsiteY1"/>
              </a:cxn>
              <a:cxn ang="0">
                <a:pos x="connsiteX2" y="connsiteY2"/>
              </a:cxn>
              <a:cxn ang="0">
                <a:pos x="connsiteX3" y="connsiteY3"/>
              </a:cxn>
            </a:cxnLst>
            <a:rect l="l" t="t" r="r" b="b"/>
            <a:pathLst>
              <a:path w="2315183" h="2480553">
                <a:moveTo>
                  <a:pt x="0" y="0"/>
                </a:moveTo>
                <a:lnTo>
                  <a:pt x="2315183" y="0"/>
                </a:lnTo>
                <a:lnTo>
                  <a:pt x="2315183" y="2480553"/>
                </a:lnTo>
                <a:lnTo>
                  <a:pt x="0" y="2480553"/>
                </a:lnTo>
                <a:close/>
              </a:path>
            </a:pathLst>
          </a:custGeom>
        </p:spPr>
        <p:txBody>
          <a:bodyPr wrap="square">
            <a:noAutofit/>
          </a:bodyPr>
          <a:lstStyle>
            <a:lvl1pPr>
              <a:defRPr sz="1400" b="0" baseline="0">
                <a:solidFill>
                  <a:schemeClr val="accent2"/>
                </a:solidFill>
              </a:defRPr>
            </a:lvl1pPr>
          </a:lstStyle>
          <a:p>
            <a:r>
              <a:rPr lang="en-US"/>
              <a:t>Click icon to add picture</a:t>
            </a:r>
          </a:p>
        </p:txBody>
      </p:sp>
      <p:sp>
        <p:nvSpPr>
          <p:cNvPr id="11" name="Picture Placeholder 10"/>
          <p:cNvSpPr>
            <a:spLocks noGrp="1"/>
          </p:cNvSpPr>
          <p:nvPr>
            <p:ph type="pic" sz="quarter" idx="13"/>
          </p:nvPr>
        </p:nvSpPr>
        <p:spPr>
          <a:xfrm>
            <a:off x="1027812" y="2052536"/>
            <a:ext cx="2315183" cy="2480553"/>
          </a:xfrm>
          <a:custGeom>
            <a:avLst/>
            <a:gdLst>
              <a:gd name="connsiteX0" fmla="*/ 0 w 2315183"/>
              <a:gd name="connsiteY0" fmla="*/ 0 h 2480553"/>
              <a:gd name="connsiteX1" fmla="*/ 2315183 w 2315183"/>
              <a:gd name="connsiteY1" fmla="*/ 0 h 2480553"/>
              <a:gd name="connsiteX2" fmla="*/ 2315183 w 2315183"/>
              <a:gd name="connsiteY2" fmla="*/ 2480553 h 2480553"/>
              <a:gd name="connsiteX3" fmla="*/ 0 w 2315183"/>
              <a:gd name="connsiteY3" fmla="*/ 2480553 h 2480553"/>
            </a:gdLst>
            <a:ahLst/>
            <a:cxnLst>
              <a:cxn ang="0">
                <a:pos x="connsiteX0" y="connsiteY0"/>
              </a:cxn>
              <a:cxn ang="0">
                <a:pos x="connsiteX1" y="connsiteY1"/>
              </a:cxn>
              <a:cxn ang="0">
                <a:pos x="connsiteX2" y="connsiteY2"/>
              </a:cxn>
              <a:cxn ang="0">
                <a:pos x="connsiteX3" y="connsiteY3"/>
              </a:cxn>
            </a:cxnLst>
            <a:rect l="l" t="t" r="r" b="b"/>
            <a:pathLst>
              <a:path w="2315183" h="2480553">
                <a:moveTo>
                  <a:pt x="0" y="0"/>
                </a:moveTo>
                <a:lnTo>
                  <a:pt x="2315183" y="0"/>
                </a:lnTo>
                <a:lnTo>
                  <a:pt x="2315183" y="2480553"/>
                </a:lnTo>
                <a:lnTo>
                  <a:pt x="0" y="2480553"/>
                </a:lnTo>
                <a:close/>
              </a:path>
            </a:pathLst>
          </a:custGeom>
        </p:spPr>
        <p:txBody>
          <a:bodyPr wrap="square">
            <a:noAutofit/>
          </a:bodyPr>
          <a:lstStyle>
            <a:lvl1pPr>
              <a:defRPr sz="1400" b="0" baseline="0">
                <a:solidFill>
                  <a:schemeClr val="accent2"/>
                </a:solidFill>
              </a:defRPr>
            </a:lvl1pPr>
          </a:lstStyle>
          <a:p>
            <a:r>
              <a:rPr lang="en-US"/>
              <a:t>Click icon to add picture</a:t>
            </a:r>
          </a:p>
        </p:txBody>
      </p:sp>
      <p:sp>
        <p:nvSpPr>
          <p:cNvPr id="6" name="TextBox 5"/>
          <p:cNvSpPr txBox="1"/>
          <p:nvPr userDrawn="1"/>
        </p:nvSpPr>
        <p:spPr>
          <a:xfrm>
            <a:off x="10526227" y="6345452"/>
            <a:ext cx="668324" cy="307777"/>
          </a:xfrm>
          <a:prstGeom prst="rect">
            <a:avLst/>
          </a:prstGeom>
          <a:noFill/>
        </p:spPr>
        <p:txBody>
          <a:bodyPr wrap="none" rtlCol="0">
            <a:spAutoFit/>
          </a:bodyPr>
          <a:lstStyle/>
          <a:p>
            <a:pPr algn="r"/>
            <a:r>
              <a:rPr lang="en-US" sz="1400" b="0">
                <a:solidFill>
                  <a:schemeClr val="bg1">
                    <a:lumMod val="65000"/>
                  </a:schemeClr>
                </a:solidFill>
                <a:latin typeface="+mn-lt"/>
              </a:rPr>
              <a:t>PAGE</a:t>
            </a:r>
            <a:r>
              <a:rPr lang="en-US" sz="1400" b="0" baseline="0">
                <a:solidFill>
                  <a:schemeClr val="bg1">
                    <a:lumMod val="65000"/>
                  </a:schemeClr>
                </a:solidFill>
                <a:latin typeface="+mn-lt"/>
              </a:rPr>
              <a:t> </a:t>
            </a:r>
            <a:endParaRPr lang="en-US" sz="1400" b="0">
              <a:solidFill>
                <a:schemeClr val="bg1">
                  <a:lumMod val="65000"/>
                </a:schemeClr>
              </a:solidFill>
              <a:latin typeface="+mn-lt"/>
            </a:endParaRPr>
          </a:p>
        </p:txBody>
      </p:sp>
      <p:sp>
        <p:nvSpPr>
          <p:cNvPr id="7" name="TextBox 6"/>
          <p:cNvSpPr txBox="1"/>
          <p:nvPr userDrawn="1"/>
        </p:nvSpPr>
        <p:spPr>
          <a:xfrm>
            <a:off x="11203169" y="6345452"/>
            <a:ext cx="370614" cy="276999"/>
          </a:xfrm>
          <a:prstGeom prst="rect">
            <a:avLst/>
          </a:prstGeom>
          <a:noFill/>
        </p:spPr>
        <p:txBody>
          <a:bodyPr wrap="none" rtlCol="0">
            <a:spAutoFit/>
          </a:bodyPr>
          <a:lstStyle/>
          <a:p>
            <a:pPr algn="ctr"/>
            <a:fld id="{5C876702-E08E-44EC-B9D1-43F96B0DF4BE}" type="slidenum">
              <a:rPr lang="en-US" sz="1200" b="1" smtClean="0">
                <a:solidFill>
                  <a:schemeClr val="bg1">
                    <a:lumMod val="65000"/>
                  </a:schemeClr>
                </a:solidFill>
                <a:latin typeface="+mn-lt"/>
              </a:rPr>
              <a:pPr algn="ctr"/>
              <a:t>‹#›</a:t>
            </a:fld>
            <a:endParaRPr lang="en-US" sz="1200" b="1">
              <a:solidFill>
                <a:schemeClr val="bg1">
                  <a:lumMod val="65000"/>
                </a:schemeClr>
              </a:solidFill>
              <a:latin typeface="+mn-lt"/>
            </a:endParaRPr>
          </a:p>
        </p:txBody>
      </p:sp>
      <p:sp>
        <p:nvSpPr>
          <p:cNvPr id="8" name="Oval 7"/>
          <p:cNvSpPr/>
          <p:nvPr userDrawn="1"/>
        </p:nvSpPr>
        <p:spPr>
          <a:xfrm>
            <a:off x="11194551" y="6290026"/>
            <a:ext cx="387849" cy="387849"/>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15288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6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838200" y="2044700"/>
            <a:ext cx="6794500" cy="3657600"/>
          </a:xfrm>
          <a:custGeom>
            <a:avLst/>
            <a:gdLst>
              <a:gd name="connsiteX0" fmla="*/ 0 w 6794500"/>
              <a:gd name="connsiteY0" fmla="*/ 0 h 3657600"/>
              <a:gd name="connsiteX1" fmla="*/ 6794500 w 6794500"/>
              <a:gd name="connsiteY1" fmla="*/ 0 h 3657600"/>
              <a:gd name="connsiteX2" fmla="*/ 6794500 w 6794500"/>
              <a:gd name="connsiteY2" fmla="*/ 3657600 h 3657600"/>
              <a:gd name="connsiteX3" fmla="*/ 0 w 6794500"/>
              <a:gd name="connsiteY3" fmla="*/ 3657600 h 3657600"/>
            </a:gdLst>
            <a:ahLst/>
            <a:cxnLst>
              <a:cxn ang="0">
                <a:pos x="connsiteX0" y="connsiteY0"/>
              </a:cxn>
              <a:cxn ang="0">
                <a:pos x="connsiteX1" y="connsiteY1"/>
              </a:cxn>
              <a:cxn ang="0">
                <a:pos x="connsiteX2" y="connsiteY2"/>
              </a:cxn>
              <a:cxn ang="0">
                <a:pos x="connsiteX3" y="connsiteY3"/>
              </a:cxn>
            </a:cxnLst>
            <a:rect l="l" t="t" r="r" b="b"/>
            <a:pathLst>
              <a:path w="6794500" h="3657600">
                <a:moveTo>
                  <a:pt x="0" y="0"/>
                </a:moveTo>
                <a:lnTo>
                  <a:pt x="6794500" y="0"/>
                </a:lnTo>
                <a:lnTo>
                  <a:pt x="6794500" y="3657600"/>
                </a:lnTo>
                <a:lnTo>
                  <a:pt x="0" y="3657600"/>
                </a:lnTo>
                <a:close/>
              </a:path>
            </a:pathLst>
          </a:custGeom>
        </p:spPr>
        <p:txBody>
          <a:bodyPr wrap="square">
            <a:noAutofit/>
          </a:bodyPr>
          <a:lstStyle>
            <a:lvl1pPr>
              <a:defRPr sz="1400" b="0" baseline="0">
                <a:solidFill>
                  <a:schemeClr val="accent2"/>
                </a:solidFill>
              </a:defRPr>
            </a:lvl1pPr>
          </a:lstStyle>
          <a:p>
            <a:r>
              <a:rPr lang="en-US"/>
              <a:t>Click icon to add picture</a:t>
            </a:r>
          </a:p>
        </p:txBody>
      </p:sp>
      <p:sp>
        <p:nvSpPr>
          <p:cNvPr id="3" name="TextBox 2"/>
          <p:cNvSpPr txBox="1"/>
          <p:nvPr userDrawn="1"/>
        </p:nvSpPr>
        <p:spPr>
          <a:xfrm>
            <a:off x="10526227" y="6345452"/>
            <a:ext cx="668324" cy="307777"/>
          </a:xfrm>
          <a:prstGeom prst="rect">
            <a:avLst/>
          </a:prstGeom>
          <a:noFill/>
        </p:spPr>
        <p:txBody>
          <a:bodyPr wrap="none" rtlCol="0">
            <a:spAutoFit/>
          </a:bodyPr>
          <a:lstStyle/>
          <a:p>
            <a:pPr algn="r"/>
            <a:r>
              <a:rPr lang="en-US" sz="1400" b="0">
                <a:solidFill>
                  <a:schemeClr val="bg1">
                    <a:lumMod val="65000"/>
                  </a:schemeClr>
                </a:solidFill>
                <a:latin typeface="+mn-lt"/>
              </a:rPr>
              <a:t>PAGE</a:t>
            </a:r>
            <a:r>
              <a:rPr lang="en-US" sz="1400" b="0" baseline="0">
                <a:solidFill>
                  <a:schemeClr val="bg1">
                    <a:lumMod val="65000"/>
                  </a:schemeClr>
                </a:solidFill>
                <a:latin typeface="+mn-lt"/>
              </a:rPr>
              <a:t> </a:t>
            </a:r>
            <a:endParaRPr lang="en-US" sz="1400" b="0">
              <a:solidFill>
                <a:schemeClr val="bg1">
                  <a:lumMod val="65000"/>
                </a:schemeClr>
              </a:solidFill>
              <a:latin typeface="+mn-lt"/>
            </a:endParaRPr>
          </a:p>
        </p:txBody>
      </p:sp>
      <p:sp>
        <p:nvSpPr>
          <p:cNvPr id="5" name="TextBox 4"/>
          <p:cNvSpPr txBox="1"/>
          <p:nvPr userDrawn="1"/>
        </p:nvSpPr>
        <p:spPr>
          <a:xfrm>
            <a:off x="11203169" y="6345452"/>
            <a:ext cx="370614" cy="276999"/>
          </a:xfrm>
          <a:prstGeom prst="rect">
            <a:avLst/>
          </a:prstGeom>
          <a:noFill/>
        </p:spPr>
        <p:txBody>
          <a:bodyPr wrap="none" rtlCol="0">
            <a:spAutoFit/>
          </a:bodyPr>
          <a:lstStyle/>
          <a:p>
            <a:pPr algn="ctr"/>
            <a:fld id="{5C876702-E08E-44EC-B9D1-43F96B0DF4BE}" type="slidenum">
              <a:rPr lang="en-US" sz="1200" b="1" smtClean="0">
                <a:solidFill>
                  <a:schemeClr val="bg1">
                    <a:lumMod val="65000"/>
                  </a:schemeClr>
                </a:solidFill>
                <a:latin typeface="+mn-lt"/>
              </a:rPr>
              <a:pPr algn="ctr"/>
              <a:t>‹#›</a:t>
            </a:fld>
            <a:endParaRPr lang="en-US" sz="1200" b="1">
              <a:solidFill>
                <a:schemeClr val="bg1">
                  <a:lumMod val="65000"/>
                </a:schemeClr>
              </a:solidFill>
              <a:latin typeface="+mn-lt"/>
            </a:endParaRPr>
          </a:p>
        </p:txBody>
      </p:sp>
      <p:sp>
        <p:nvSpPr>
          <p:cNvPr id="6" name="Oval 5"/>
          <p:cNvSpPr/>
          <p:nvPr userDrawn="1"/>
        </p:nvSpPr>
        <p:spPr>
          <a:xfrm>
            <a:off x="11194551" y="6290026"/>
            <a:ext cx="387849" cy="387849"/>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08739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0" name="TextBox 9"/>
          <p:cNvSpPr txBox="1"/>
          <p:nvPr userDrawn="1"/>
        </p:nvSpPr>
        <p:spPr>
          <a:xfrm>
            <a:off x="10526227" y="6345452"/>
            <a:ext cx="668324" cy="307777"/>
          </a:xfrm>
          <a:prstGeom prst="rect">
            <a:avLst/>
          </a:prstGeom>
          <a:noFill/>
        </p:spPr>
        <p:txBody>
          <a:bodyPr wrap="none" rtlCol="0">
            <a:spAutoFit/>
          </a:bodyPr>
          <a:lstStyle/>
          <a:p>
            <a:pPr algn="r"/>
            <a:r>
              <a:rPr lang="en-US" sz="1400" b="0">
                <a:solidFill>
                  <a:schemeClr val="bg1">
                    <a:lumMod val="65000"/>
                  </a:schemeClr>
                </a:solidFill>
                <a:latin typeface="+mn-lt"/>
              </a:rPr>
              <a:t>PAGE</a:t>
            </a:r>
            <a:r>
              <a:rPr lang="en-US" sz="1400" b="0" baseline="0">
                <a:solidFill>
                  <a:schemeClr val="bg1">
                    <a:lumMod val="65000"/>
                  </a:schemeClr>
                </a:solidFill>
                <a:latin typeface="+mn-lt"/>
              </a:rPr>
              <a:t> </a:t>
            </a:r>
            <a:endParaRPr lang="en-US" sz="1400" b="0">
              <a:solidFill>
                <a:schemeClr val="bg1">
                  <a:lumMod val="65000"/>
                </a:schemeClr>
              </a:solidFill>
              <a:latin typeface="+mn-lt"/>
            </a:endParaRPr>
          </a:p>
        </p:txBody>
      </p:sp>
      <p:sp>
        <p:nvSpPr>
          <p:cNvPr id="11" name="TextBox 10"/>
          <p:cNvSpPr txBox="1"/>
          <p:nvPr userDrawn="1"/>
        </p:nvSpPr>
        <p:spPr>
          <a:xfrm>
            <a:off x="11203169" y="6345452"/>
            <a:ext cx="370614" cy="276999"/>
          </a:xfrm>
          <a:prstGeom prst="rect">
            <a:avLst/>
          </a:prstGeom>
          <a:noFill/>
        </p:spPr>
        <p:txBody>
          <a:bodyPr wrap="none" rtlCol="0">
            <a:spAutoFit/>
          </a:bodyPr>
          <a:lstStyle/>
          <a:p>
            <a:pPr algn="ctr"/>
            <a:fld id="{5C876702-E08E-44EC-B9D1-43F96B0DF4BE}" type="slidenum">
              <a:rPr lang="en-US" sz="1200" b="1" smtClean="0">
                <a:solidFill>
                  <a:schemeClr val="bg1">
                    <a:lumMod val="65000"/>
                  </a:schemeClr>
                </a:solidFill>
                <a:latin typeface="+mn-lt"/>
              </a:rPr>
              <a:pPr algn="ctr"/>
              <a:t>‹#›</a:t>
            </a:fld>
            <a:endParaRPr lang="en-US" sz="1200" b="1">
              <a:solidFill>
                <a:schemeClr val="bg1">
                  <a:lumMod val="65000"/>
                </a:schemeClr>
              </a:solidFill>
              <a:latin typeface="+mn-lt"/>
            </a:endParaRPr>
          </a:p>
        </p:txBody>
      </p:sp>
      <p:sp>
        <p:nvSpPr>
          <p:cNvPr id="15" name="Oval 14"/>
          <p:cNvSpPr/>
          <p:nvPr userDrawn="1"/>
        </p:nvSpPr>
        <p:spPr>
          <a:xfrm>
            <a:off x="11194551" y="6290026"/>
            <a:ext cx="387849" cy="387849"/>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54417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7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838200" y="558800"/>
            <a:ext cx="10515600" cy="3860800"/>
          </a:xfrm>
          <a:custGeom>
            <a:avLst/>
            <a:gdLst>
              <a:gd name="connsiteX0" fmla="*/ 0 w 10515600"/>
              <a:gd name="connsiteY0" fmla="*/ 0 h 3860800"/>
              <a:gd name="connsiteX1" fmla="*/ 10515600 w 10515600"/>
              <a:gd name="connsiteY1" fmla="*/ 0 h 3860800"/>
              <a:gd name="connsiteX2" fmla="*/ 10515600 w 10515600"/>
              <a:gd name="connsiteY2" fmla="*/ 3860800 h 3860800"/>
              <a:gd name="connsiteX3" fmla="*/ 0 w 10515600"/>
              <a:gd name="connsiteY3" fmla="*/ 3860800 h 3860800"/>
            </a:gdLst>
            <a:ahLst/>
            <a:cxnLst>
              <a:cxn ang="0">
                <a:pos x="connsiteX0" y="connsiteY0"/>
              </a:cxn>
              <a:cxn ang="0">
                <a:pos x="connsiteX1" y="connsiteY1"/>
              </a:cxn>
              <a:cxn ang="0">
                <a:pos x="connsiteX2" y="connsiteY2"/>
              </a:cxn>
              <a:cxn ang="0">
                <a:pos x="connsiteX3" y="connsiteY3"/>
              </a:cxn>
            </a:cxnLst>
            <a:rect l="l" t="t" r="r" b="b"/>
            <a:pathLst>
              <a:path w="10515600" h="3860800">
                <a:moveTo>
                  <a:pt x="0" y="0"/>
                </a:moveTo>
                <a:lnTo>
                  <a:pt x="10515600" y="0"/>
                </a:lnTo>
                <a:lnTo>
                  <a:pt x="10515600" y="3860800"/>
                </a:lnTo>
                <a:lnTo>
                  <a:pt x="0" y="3860800"/>
                </a:lnTo>
                <a:close/>
              </a:path>
            </a:pathLst>
          </a:custGeom>
        </p:spPr>
        <p:txBody>
          <a:bodyPr wrap="square">
            <a:noAutofit/>
          </a:bodyPr>
          <a:lstStyle>
            <a:lvl1pPr>
              <a:defRPr sz="1400" b="0" baseline="0">
                <a:solidFill>
                  <a:schemeClr val="accent2"/>
                </a:solidFill>
              </a:defRPr>
            </a:lvl1pPr>
          </a:lstStyle>
          <a:p>
            <a:r>
              <a:rPr lang="en-US"/>
              <a:t>Click icon to add picture</a:t>
            </a:r>
          </a:p>
        </p:txBody>
      </p:sp>
      <p:sp>
        <p:nvSpPr>
          <p:cNvPr id="3" name="TextBox 2"/>
          <p:cNvSpPr txBox="1"/>
          <p:nvPr userDrawn="1"/>
        </p:nvSpPr>
        <p:spPr>
          <a:xfrm>
            <a:off x="10526227" y="6345452"/>
            <a:ext cx="668324" cy="307777"/>
          </a:xfrm>
          <a:prstGeom prst="rect">
            <a:avLst/>
          </a:prstGeom>
          <a:noFill/>
        </p:spPr>
        <p:txBody>
          <a:bodyPr wrap="none" rtlCol="0">
            <a:spAutoFit/>
          </a:bodyPr>
          <a:lstStyle/>
          <a:p>
            <a:pPr algn="r"/>
            <a:r>
              <a:rPr lang="en-US" sz="1400" b="0">
                <a:solidFill>
                  <a:schemeClr val="bg1">
                    <a:lumMod val="65000"/>
                  </a:schemeClr>
                </a:solidFill>
                <a:latin typeface="+mn-lt"/>
              </a:rPr>
              <a:t>PAGE</a:t>
            </a:r>
            <a:r>
              <a:rPr lang="en-US" sz="1400" b="0" baseline="0">
                <a:solidFill>
                  <a:schemeClr val="bg1">
                    <a:lumMod val="65000"/>
                  </a:schemeClr>
                </a:solidFill>
                <a:latin typeface="+mn-lt"/>
              </a:rPr>
              <a:t> </a:t>
            </a:r>
            <a:endParaRPr lang="en-US" sz="1400" b="0">
              <a:solidFill>
                <a:schemeClr val="bg1">
                  <a:lumMod val="65000"/>
                </a:schemeClr>
              </a:solidFill>
              <a:latin typeface="+mn-lt"/>
            </a:endParaRPr>
          </a:p>
        </p:txBody>
      </p:sp>
      <p:sp>
        <p:nvSpPr>
          <p:cNvPr id="5" name="TextBox 4"/>
          <p:cNvSpPr txBox="1"/>
          <p:nvPr userDrawn="1"/>
        </p:nvSpPr>
        <p:spPr>
          <a:xfrm>
            <a:off x="11203169" y="6345452"/>
            <a:ext cx="370614" cy="276999"/>
          </a:xfrm>
          <a:prstGeom prst="rect">
            <a:avLst/>
          </a:prstGeom>
          <a:noFill/>
        </p:spPr>
        <p:txBody>
          <a:bodyPr wrap="none" rtlCol="0">
            <a:spAutoFit/>
          </a:bodyPr>
          <a:lstStyle/>
          <a:p>
            <a:pPr algn="ctr"/>
            <a:fld id="{5C876702-E08E-44EC-B9D1-43F96B0DF4BE}" type="slidenum">
              <a:rPr lang="en-US" sz="1200" b="1" smtClean="0">
                <a:solidFill>
                  <a:schemeClr val="bg1">
                    <a:lumMod val="65000"/>
                  </a:schemeClr>
                </a:solidFill>
                <a:latin typeface="+mn-lt"/>
              </a:rPr>
              <a:pPr algn="ctr"/>
              <a:t>‹#›</a:t>
            </a:fld>
            <a:endParaRPr lang="en-US" sz="1200" b="1">
              <a:solidFill>
                <a:schemeClr val="bg1">
                  <a:lumMod val="65000"/>
                </a:schemeClr>
              </a:solidFill>
              <a:latin typeface="+mn-lt"/>
            </a:endParaRPr>
          </a:p>
        </p:txBody>
      </p:sp>
      <p:sp>
        <p:nvSpPr>
          <p:cNvPr id="6" name="Oval 5"/>
          <p:cNvSpPr/>
          <p:nvPr userDrawn="1"/>
        </p:nvSpPr>
        <p:spPr>
          <a:xfrm>
            <a:off x="11194551" y="6290026"/>
            <a:ext cx="387849" cy="387849"/>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3668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TextBox 4"/>
          <p:cNvSpPr txBox="1"/>
          <p:nvPr userDrawn="1"/>
        </p:nvSpPr>
        <p:spPr>
          <a:xfrm>
            <a:off x="10526227" y="6345452"/>
            <a:ext cx="668324" cy="307777"/>
          </a:xfrm>
          <a:prstGeom prst="rect">
            <a:avLst/>
          </a:prstGeom>
          <a:noFill/>
        </p:spPr>
        <p:txBody>
          <a:bodyPr wrap="none" rtlCol="0">
            <a:spAutoFit/>
          </a:bodyPr>
          <a:lstStyle/>
          <a:p>
            <a:pPr algn="r"/>
            <a:r>
              <a:rPr lang="en-US" sz="1400" b="0">
                <a:solidFill>
                  <a:schemeClr val="bg1">
                    <a:lumMod val="65000"/>
                  </a:schemeClr>
                </a:solidFill>
                <a:latin typeface="+mn-lt"/>
              </a:rPr>
              <a:t>PAGE</a:t>
            </a:r>
            <a:r>
              <a:rPr lang="en-US" sz="1400" b="0" baseline="0">
                <a:solidFill>
                  <a:schemeClr val="bg1">
                    <a:lumMod val="65000"/>
                  </a:schemeClr>
                </a:solidFill>
                <a:latin typeface="+mn-lt"/>
              </a:rPr>
              <a:t> </a:t>
            </a:r>
            <a:endParaRPr lang="en-US" sz="1400" b="0">
              <a:solidFill>
                <a:schemeClr val="bg1">
                  <a:lumMod val="65000"/>
                </a:schemeClr>
              </a:solidFill>
              <a:latin typeface="+mn-lt"/>
            </a:endParaRPr>
          </a:p>
        </p:txBody>
      </p:sp>
      <p:sp>
        <p:nvSpPr>
          <p:cNvPr id="9" name="TextBox 8"/>
          <p:cNvSpPr txBox="1"/>
          <p:nvPr userDrawn="1"/>
        </p:nvSpPr>
        <p:spPr>
          <a:xfrm>
            <a:off x="11203169" y="6345452"/>
            <a:ext cx="370614" cy="276999"/>
          </a:xfrm>
          <a:prstGeom prst="rect">
            <a:avLst/>
          </a:prstGeom>
          <a:noFill/>
        </p:spPr>
        <p:txBody>
          <a:bodyPr wrap="none" rtlCol="0">
            <a:spAutoFit/>
          </a:bodyPr>
          <a:lstStyle/>
          <a:p>
            <a:pPr algn="ctr"/>
            <a:fld id="{5C876702-E08E-44EC-B9D1-43F96B0DF4BE}" type="slidenum">
              <a:rPr lang="en-US" sz="1200" b="1" smtClean="0">
                <a:solidFill>
                  <a:schemeClr val="bg1">
                    <a:lumMod val="65000"/>
                  </a:schemeClr>
                </a:solidFill>
                <a:latin typeface="+mn-lt"/>
              </a:rPr>
              <a:pPr algn="ctr"/>
              <a:t>‹#›</a:t>
            </a:fld>
            <a:endParaRPr lang="en-US" sz="1200" b="1">
              <a:solidFill>
                <a:schemeClr val="bg1">
                  <a:lumMod val="65000"/>
                </a:schemeClr>
              </a:solidFill>
              <a:latin typeface="+mn-lt"/>
            </a:endParaRPr>
          </a:p>
        </p:txBody>
      </p:sp>
      <p:sp>
        <p:nvSpPr>
          <p:cNvPr id="10" name="Oval 9"/>
          <p:cNvSpPr/>
          <p:nvPr userDrawn="1"/>
        </p:nvSpPr>
        <p:spPr>
          <a:xfrm>
            <a:off x="11194551" y="6290026"/>
            <a:ext cx="387849" cy="387849"/>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14383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23180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35309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0" y="1979058"/>
            <a:ext cx="6096000" cy="2660364"/>
          </a:xfrm>
          <a:custGeom>
            <a:avLst/>
            <a:gdLst>
              <a:gd name="connsiteX0" fmla="*/ 0 w 6096000"/>
              <a:gd name="connsiteY0" fmla="*/ 0 h 2660364"/>
              <a:gd name="connsiteX1" fmla="*/ 6096000 w 6096000"/>
              <a:gd name="connsiteY1" fmla="*/ 0 h 2660364"/>
              <a:gd name="connsiteX2" fmla="*/ 6096000 w 6096000"/>
              <a:gd name="connsiteY2" fmla="*/ 2660364 h 2660364"/>
              <a:gd name="connsiteX3" fmla="*/ 0 w 6096000"/>
              <a:gd name="connsiteY3" fmla="*/ 2660364 h 2660364"/>
            </a:gdLst>
            <a:ahLst/>
            <a:cxnLst>
              <a:cxn ang="0">
                <a:pos x="connsiteX0" y="connsiteY0"/>
              </a:cxn>
              <a:cxn ang="0">
                <a:pos x="connsiteX1" y="connsiteY1"/>
              </a:cxn>
              <a:cxn ang="0">
                <a:pos x="connsiteX2" y="connsiteY2"/>
              </a:cxn>
              <a:cxn ang="0">
                <a:pos x="connsiteX3" y="connsiteY3"/>
              </a:cxn>
            </a:cxnLst>
            <a:rect l="l" t="t" r="r" b="b"/>
            <a:pathLst>
              <a:path w="6096000" h="2660364">
                <a:moveTo>
                  <a:pt x="0" y="0"/>
                </a:moveTo>
                <a:lnTo>
                  <a:pt x="6096000" y="0"/>
                </a:lnTo>
                <a:lnTo>
                  <a:pt x="6096000" y="2660364"/>
                </a:lnTo>
                <a:lnTo>
                  <a:pt x="0" y="2660364"/>
                </a:lnTo>
                <a:close/>
              </a:path>
            </a:pathLst>
          </a:custGeom>
        </p:spPr>
        <p:txBody>
          <a:bodyPr wrap="square">
            <a:noAutofit/>
          </a:bodyPr>
          <a:lstStyle>
            <a:lvl1pPr>
              <a:defRPr sz="1400" b="0" baseline="0">
                <a:solidFill>
                  <a:schemeClr val="accent2"/>
                </a:solidFill>
              </a:defRPr>
            </a:lvl1pPr>
          </a:lstStyle>
          <a:p>
            <a:r>
              <a:rPr lang="en-US"/>
              <a:t>Click icon to add picture</a:t>
            </a:r>
          </a:p>
        </p:txBody>
      </p:sp>
      <p:sp>
        <p:nvSpPr>
          <p:cNvPr id="3" name="TextBox 2"/>
          <p:cNvSpPr txBox="1"/>
          <p:nvPr userDrawn="1"/>
        </p:nvSpPr>
        <p:spPr>
          <a:xfrm>
            <a:off x="10526227" y="6345452"/>
            <a:ext cx="668324" cy="307777"/>
          </a:xfrm>
          <a:prstGeom prst="rect">
            <a:avLst/>
          </a:prstGeom>
          <a:noFill/>
        </p:spPr>
        <p:txBody>
          <a:bodyPr wrap="none" rtlCol="0">
            <a:spAutoFit/>
          </a:bodyPr>
          <a:lstStyle/>
          <a:p>
            <a:pPr algn="r"/>
            <a:r>
              <a:rPr lang="en-US" sz="1400" b="0">
                <a:solidFill>
                  <a:schemeClr val="bg1">
                    <a:lumMod val="65000"/>
                  </a:schemeClr>
                </a:solidFill>
                <a:latin typeface="+mn-lt"/>
              </a:rPr>
              <a:t>PAGE</a:t>
            </a:r>
            <a:r>
              <a:rPr lang="en-US" sz="1400" b="0" baseline="0">
                <a:solidFill>
                  <a:schemeClr val="bg1">
                    <a:lumMod val="65000"/>
                  </a:schemeClr>
                </a:solidFill>
                <a:latin typeface="+mn-lt"/>
              </a:rPr>
              <a:t> </a:t>
            </a:r>
            <a:endParaRPr lang="en-US" sz="1400" b="0">
              <a:solidFill>
                <a:schemeClr val="bg1">
                  <a:lumMod val="65000"/>
                </a:schemeClr>
              </a:solidFill>
              <a:latin typeface="+mn-lt"/>
            </a:endParaRPr>
          </a:p>
        </p:txBody>
      </p:sp>
      <p:sp>
        <p:nvSpPr>
          <p:cNvPr id="4" name="TextBox 3"/>
          <p:cNvSpPr txBox="1"/>
          <p:nvPr userDrawn="1"/>
        </p:nvSpPr>
        <p:spPr>
          <a:xfrm>
            <a:off x="11203169" y="6345452"/>
            <a:ext cx="370614" cy="276999"/>
          </a:xfrm>
          <a:prstGeom prst="rect">
            <a:avLst/>
          </a:prstGeom>
          <a:noFill/>
        </p:spPr>
        <p:txBody>
          <a:bodyPr wrap="none" rtlCol="0">
            <a:spAutoFit/>
          </a:bodyPr>
          <a:lstStyle/>
          <a:p>
            <a:pPr algn="ctr"/>
            <a:fld id="{5C876702-E08E-44EC-B9D1-43F96B0DF4BE}" type="slidenum">
              <a:rPr lang="en-US" sz="1200" b="1" smtClean="0">
                <a:solidFill>
                  <a:schemeClr val="bg1">
                    <a:lumMod val="65000"/>
                  </a:schemeClr>
                </a:solidFill>
                <a:latin typeface="+mn-lt"/>
              </a:rPr>
              <a:pPr algn="ctr"/>
              <a:t>‹#›</a:t>
            </a:fld>
            <a:endParaRPr lang="en-US" sz="1200" b="1">
              <a:solidFill>
                <a:schemeClr val="bg1">
                  <a:lumMod val="65000"/>
                </a:schemeClr>
              </a:solidFill>
              <a:latin typeface="+mn-lt"/>
            </a:endParaRPr>
          </a:p>
        </p:txBody>
      </p:sp>
      <p:sp>
        <p:nvSpPr>
          <p:cNvPr id="5" name="Oval 4"/>
          <p:cNvSpPr/>
          <p:nvPr userDrawn="1"/>
        </p:nvSpPr>
        <p:spPr>
          <a:xfrm>
            <a:off x="11194551" y="6290026"/>
            <a:ext cx="387849" cy="387849"/>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4936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451B78-826D-4FE9-99FE-428C8E62A634}" type="slidenum">
              <a:rPr lang="en-US" smtClean="0"/>
              <a:t>‹#›</a:t>
            </a:fld>
            <a:endParaRPr lang="en-US"/>
          </a:p>
        </p:txBody>
      </p:sp>
    </p:spTree>
    <p:extLst>
      <p:ext uri="{BB962C8B-B14F-4D97-AF65-F5344CB8AC3E}">
        <p14:creationId xmlns:p14="http://schemas.microsoft.com/office/powerpoint/2010/main" val="10644918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3" y="2181508"/>
            <a:ext cx="6095999" cy="2418732"/>
          </a:xfrm>
          <a:custGeom>
            <a:avLst/>
            <a:gdLst>
              <a:gd name="connsiteX0" fmla="*/ 0 w 6095999"/>
              <a:gd name="connsiteY0" fmla="*/ 0 h 2418732"/>
              <a:gd name="connsiteX1" fmla="*/ 6095999 w 6095999"/>
              <a:gd name="connsiteY1" fmla="*/ 0 h 2418732"/>
              <a:gd name="connsiteX2" fmla="*/ 6095999 w 6095999"/>
              <a:gd name="connsiteY2" fmla="*/ 2418732 h 2418732"/>
              <a:gd name="connsiteX3" fmla="*/ 0 w 6095999"/>
              <a:gd name="connsiteY3" fmla="*/ 2418732 h 2418732"/>
            </a:gdLst>
            <a:ahLst/>
            <a:cxnLst>
              <a:cxn ang="0">
                <a:pos x="connsiteX0" y="connsiteY0"/>
              </a:cxn>
              <a:cxn ang="0">
                <a:pos x="connsiteX1" y="connsiteY1"/>
              </a:cxn>
              <a:cxn ang="0">
                <a:pos x="connsiteX2" y="connsiteY2"/>
              </a:cxn>
              <a:cxn ang="0">
                <a:pos x="connsiteX3" y="connsiteY3"/>
              </a:cxn>
            </a:cxnLst>
            <a:rect l="l" t="t" r="r" b="b"/>
            <a:pathLst>
              <a:path w="6095999" h="2418732">
                <a:moveTo>
                  <a:pt x="0" y="0"/>
                </a:moveTo>
                <a:lnTo>
                  <a:pt x="6095999" y="0"/>
                </a:lnTo>
                <a:lnTo>
                  <a:pt x="6095999" y="2418732"/>
                </a:lnTo>
                <a:lnTo>
                  <a:pt x="0" y="2418732"/>
                </a:lnTo>
                <a:close/>
              </a:path>
            </a:pathLst>
          </a:custGeom>
        </p:spPr>
        <p:txBody>
          <a:bodyPr wrap="square">
            <a:noAutofit/>
          </a:bodyPr>
          <a:lstStyle>
            <a:lvl1pPr>
              <a:defRPr sz="1400" b="0" baseline="0">
                <a:solidFill>
                  <a:schemeClr val="accent2"/>
                </a:solidFill>
              </a:defRPr>
            </a:lvl1pPr>
          </a:lstStyle>
          <a:p>
            <a:r>
              <a:rPr lang="en-US"/>
              <a:t>Click icon to add picture</a:t>
            </a:r>
          </a:p>
        </p:txBody>
      </p:sp>
      <p:sp>
        <p:nvSpPr>
          <p:cNvPr id="7" name="Picture Placeholder 6"/>
          <p:cNvSpPr>
            <a:spLocks noGrp="1"/>
          </p:cNvSpPr>
          <p:nvPr>
            <p:ph type="pic" sz="quarter" idx="11"/>
          </p:nvPr>
        </p:nvSpPr>
        <p:spPr>
          <a:xfrm>
            <a:off x="6096001" y="2181508"/>
            <a:ext cx="6095999" cy="2418732"/>
          </a:xfrm>
          <a:custGeom>
            <a:avLst/>
            <a:gdLst>
              <a:gd name="connsiteX0" fmla="*/ 0 w 6095999"/>
              <a:gd name="connsiteY0" fmla="*/ 0 h 2418732"/>
              <a:gd name="connsiteX1" fmla="*/ 6095999 w 6095999"/>
              <a:gd name="connsiteY1" fmla="*/ 0 h 2418732"/>
              <a:gd name="connsiteX2" fmla="*/ 6095999 w 6095999"/>
              <a:gd name="connsiteY2" fmla="*/ 2418732 h 2418732"/>
              <a:gd name="connsiteX3" fmla="*/ 0 w 6095999"/>
              <a:gd name="connsiteY3" fmla="*/ 2418732 h 2418732"/>
            </a:gdLst>
            <a:ahLst/>
            <a:cxnLst>
              <a:cxn ang="0">
                <a:pos x="connsiteX0" y="connsiteY0"/>
              </a:cxn>
              <a:cxn ang="0">
                <a:pos x="connsiteX1" y="connsiteY1"/>
              </a:cxn>
              <a:cxn ang="0">
                <a:pos x="connsiteX2" y="connsiteY2"/>
              </a:cxn>
              <a:cxn ang="0">
                <a:pos x="connsiteX3" y="connsiteY3"/>
              </a:cxn>
            </a:cxnLst>
            <a:rect l="l" t="t" r="r" b="b"/>
            <a:pathLst>
              <a:path w="6095999" h="2418732">
                <a:moveTo>
                  <a:pt x="0" y="0"/>
                </a:moveTo>
                <a:lnTo>
                  <a:pt x="6095999" y="0"/>
                </a:lnTo>
                <a:lnTo>
                  <a:pt x="6095999" y="2418732"/>
                </a:lnTo>
                <a:lnTo>
                  <a:pt x="0" y="2418732"/>
                </a:lnTo>
                <a:close/>
              </a:path>
            </a:pathLst>
          </a:custGeom>
        </p:spPr>
        <p:txBody>
          <a:bodyPr wrap="square">
            <a:noAutofit/>
          </a:bodyPr>
          <a:lstStyle>
            <a:lvl1pPr>
              <a:defRPr sz="1400" b="0" baseline="0">
                <a:solidFill>
                  <a:schemeClr val="accent2"/>
                </a:solidFill>
              </a:defRPr>
            </a:lvl1pPr>
          </a:lstStyle>
          <a:p>
            <a:r>
              <a:rPr lang="en-US"/>
              <a:t>Click icon to add picture</a:t>
            </a:r>
          </a:p>
        </p:txBody>
      </p:sp>
      <p:sp>
        <p:nvSpPr>
          <p:cNvPr id="4" name="TextBox 3"/>
          <p:cNvSpPr txBox="1"/>
          <p:nvPr userDrawn="1"/>
        </p:nvSpPr>
        <p:spPr>
          <a:xfrm>
            <a:off x="10526227" y="6345452"/>
            <a:ext cx="668324" cy="307777"/>
          </a:xfrm>
          <a:prstGeom prst="rect">
            <a:avLst/>
          </a:prstGeom>
          <a:noFill/>
        </p:spPr>
        <p:txBody>
          <a:bodyPr wrap="none" rtlCol="0">
            <a:spAutoFit/>
          </a:bodyPr>
          <a:lstStyle/>
          <a:p>
            <a:pPr algn="r"/>
            <a:r>
              <a:rPr lang="en-US" sz="1400" b="0">
                <a:solidFill>
                  <a:schemeClr val="bg1">
                    <a:lumMod val="65000"/>
                  </a:schemeClr>
                </a:solidFill>
                <a:latin typeface="+mn-lt"/>
              </a:rPr>
              <a:t>PAGE</a:t>
            </a:r>
            <a:r>
              <a:rPr lang="en-US" sz="1400" b="0" baseline="0">
                <a:solidFill>
                  <a:schemeClr val="bg1">
                    <a:lumMod val="65000"/>
                  </a:schemeClr>
                </a:solidFill>
                <a:latin typeface="+mn-lt"/>
              </a:rPr>
              <a:t> </a:t>
            </a:r>
            <a:endParaRPr lang="en-US" sz="1400" b="0">
              <a:solidFill>
                <a:schemeClr val="bg1">
                  <a:lumMod val="65000"/>
                </a:schemeClr>
              </a:solidFill>
              <a:latin typeface="+mn-lt"/>
            </a:endParaRPr>
          </a:p>
        </p:txBody>
      </p:sp>
      <p:sp>
        <p:nvSpPr>
          <p:cNvPr id="6" name="TextBox 5"/>
          <p:cNvSpPr txBox="1"/>
          <p:nvPr userDrawn="1"/>
        </p:nvSpPr>
        <p:spPr>
          <a:xfrm>
            <a:off x="11203169" y="6345452"/>
            <a:ext cx="370614" cy="276999"/>
          </a:xfrm>
          <a:prstGeom prst="rect">
            <a:avLst/>
          </a:prstGeom>
          <a:noFill/>
        </p:spPr>
        <p:txBody>
          <a:bodyPr wrap="none" rtlCol="0">
            <a:spAutoFit/>
          </a:bodyPr>
          <a:lstStyle/>
          <a:p>
            <a:pPr algn="ctr"/>
            <a:fld id="{5C876702-E08E-44EC-B9D1-43F96B0DF4BE}" type="slidenum">
              <a:rPr lang="en-US" sz="1200" b="1" smtClean="0">
                <a:solidFill>
                  <a:schemeClr val="bg1">
                    <a:lumMod val="65000"/>
                  </a:schemeClr>
                </a:solidFill>
                <a:latin typeface="+mn-lt"/>
              </a:rPr>
              <a:pPr algn="ctr"/>
              <a:t>‹#›</a:t>
            </a:fld>
            <a:endParaRPr lang="en-US" sz="1200" b="1">
              <a:solidFill>
                <a:schemeClr val="bg1">
                  <a:lumMod val="65000"/>
                </a:schemeClr>
              </a:solidFill>
              <a:latin typeface="+mn-lt"/>
            </a:endParaRPr>
          </a:p>
        </p:txBody>
      </p:sp>
      <p:sp>
        <p:nvSpPr>
          <p:cNvPr id="8" name="Oval 7"/>
          <p:cNvSpPr/>
          <p:nvPr userDrawn="1"/>
        </p:nvSpPr>
        <p:spPr>
          <a:xfrm>
            <a:off x="11194551" y="6290026"/>
            <a:ext cx="387849" cy="387849"/>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93153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4" name="Picture Placeholder 13"/>
          <p:cNvSpPr>
            <a:spLocks noGrp="1"/>
          </p:cNvSpPr>
          <p:nvPr>
            <p:ph type="pic" sz="quarter" idx="10"/>
          </p:nvPr>
        </p:nvSpPr>
        <p:spPr>
          <a:xfrm>
            <a:off x="8651785" y="2260133"/>
            <a:ext cx="2174789" cy="2656702"/>
          </a:xfrm>
          <a:custGeom>
            <a:avLst/>
            <a:gdLst>
              <a:gd name="connsiteX0" fmla="*/ 0 w 2174789"/>
              <a:gd name="connsiteY0" fmla="*/ 0 h 2656702"/>
              <a:gd name="connsiteX1" fmla="*/ 2174789 w 2174789"/>
              <a:gd name="connsiteY1" fmla="*/ 0 h 2656702"/>
              <a:gd name="connsiteX2" fmla="*/ 2174789 w 2174789"/>
              <a:gd name="connsiteY2" fmla="*/ 2656702 h 2656702"/>
              <a:gd name="connsiteX3" fmla="*/ 0 w 2174789"/>
              <a:gd name="connsiteY3" fmla="*/ 2656702 h 2656702"/>
            </a:gdLst>
            <a:ahLst/>
            <a:cxnLst>
              <a:cxn ang="0">
                <a:pos x="connsiteX0" y="connsiteY0"/>
              </a:cxn>
              <a:cxn ang="0">
                <a:pos x="connsiteX1" y="connsiteY1"/>
              </a:cxn>
              <a:cxn ang="0">
                <a:pos x="connsiteX2" y="connsiteY2"/>
              </a:cxn>
              <a:cxn ang="0">
                <a:pos x="connsiteX3" y="connsiteY3"/>
              </a:cxn>
            </a:cxnLst>
            <a:rect l="l" t="t" r="r" b="b"/>
            <a:pathLst>
              <a:path w="2174789" h="2656702">
                <a:moveTo>
                  <a:pt x="0" y="0"/>
                </a:moveTo>
                <a:lnTo>
                  <a:pt x="2174789" y="0"/>
                </a:lnTo>
                <a:lnTo>
                  <a:pt x="2174789" y="2656702"/>
                </a:lnTo>
                <a:lnTo>
                  <a:pt x="0" y="2656702"/>
                </a:lnTo>
                <a:close/>
              </a:path>
            </a:pathLst>
          </a:custGeom>
        </p:spPr>
        <p:txBody>
          <a:bodyPr wrap="square">
            <a:noAutofit/>
          </a:bodyPr>
          <a:lstStyle>
            <a:lvl1pPr>
              <a:defRPr sz="1400" b="0" baseline="0">
                <a:solidFill>
                  <a:schemeClr val="accent2"/>
                </a:solidFill>
              </a:defRPr>
            </a:lvl1pPr>
          </a:lstStyle>
          <a:p>
            <a:r>
              <a:rPr lang="en-US"/>
              <a:t>Click icon to add picture</a:t>
            </a:r>
          </a:p>
        </p:txBody>
      </p:sp>
      <p:sp>
        <p:nvSpPr>
          <p:cNvPr id="13" name="Picture Placeholder 12"/>
          <p:cNvSpPr>
            <a:spLocks noGrp="1"/>
          </p:cNvSpPr>
          <p:nvPr>
            <p:ph type="pic" sz="quarter" idx="11"/>
          </p:nvPr>
        </p:nvSpPr>
        <p:spPr>
          <a:xfrm>
            <a:off x="6223684" y="2260133"/>
            <a:ext cx="2174789" cy="2656702"/>
          </a:xfrm>
          <a:custGeom>
            <a:avLst/>
            <a:gdLst>
              <a:gd name="connsiteX0" fmla="*/ 0 w 2174789"/>
              <a:gd name="connsiteY0" fmla="*/ 0 h 2656702"/>
              <a:gd name="connsiteX1" fmla="*/ 2174789 w 2174789"/>
              <a:gd name="connsiteY1" fmla="*/ 0 h 2656702"/>
              <a:gd name="connsiteX2" fmla="*/ 2174789 w 2174789"/>
              <a:gd name="connsiteY2" fmla="*/ 2656702 h 2656702"/>
              <a:gd name="connsiteX3" fmla="*/ 0 w 2174789"/>
              <a:gd name="connsiteY3" fmla="*/ 2656702 h 2656702"/>
            </a:gdLst>
            <a:ahLst/>
            <a:cxnLst>
              <a:cxn ang="0">
                <a:pos x="connsiteX0" y="connsiteY0"/>
              </a:cxn>
              <a:cxn ang="0">
                <a:pos x="connsiteX1" y="connsiteY1"/>
              </a:cxn>
              <a:cxn ang="0">
                <a:pos x="connsiteX2" y="connsiteY2"/>
              </a:cxn>
              <a:cxn ang="0">
                <a:pos x="connsiteX3" y="connsiteY3"/>
              </a:cxn>
            </a:cxnLst>
            <a:rect l="l" t="t" r="r" b="b"/>
            <a:pathLst>
              <a:path w="2174789" h="2656702">
                <a:moveTo>
                  <a:pt x="0" y="0"/>
                </a:moveTo>
                <a:lnTo>
                  <a:pt x="2174789" y="0"/>
                </a:lnTo>
                <a:lnTo>
                  <a:pt x="2174789" y="2656702"/>
                </a:lnTo>
                <a:lnTo>
                  <a:pt x="0" y="2656702"/>
                </a:lnTo>
                <a:close/>
              </a:path>
            </a:pathLst>
          </a:custGeom>
        </p:spPr>
        <p:txBody>
          <a:bodyPr wrap="square">
            <a:noAutofit/>
          </a:bodyPr>
          <a:lstStyle>
            <a:lvl1pPr>
              <a:defRPr sz="1400" b="0" baseline="0">
                <a:solidFill>
                  <a:schemeClr val="accent2"/>
                </a:solidFill>
              </a:defRPr>
            </a:lvl1pPr>
          </a:lstStyle>
          <a:p>
            <a:r>
              <a:rPr lang="en-US"/>
              <a:t>Click icon to add picture</a:t>
            </a:r>
          </a:p>
        </p:txBody>
      </p:sp>
      <p:sp>
        <p:nvSpPr>
          <p:cNvPr id="12" name="Picture Placeholder 11"/>
          <p:cNvSpPr>
            <a:spLocks noGrp="1"/>
          </p:cNvSpPr>
          <p:nvPr>
            <p:ph type="pic" sz="quarter" idx="12"/>
          </p:nvPr>
        </p:nvSpPr>
        <p:spPr>
          <a:xfrm>
            <a:off x="3793527" y="2260133"/>
            <a:ext cx="2174789" cy="2656702"/>
          </a:xfrm>
          <a:custGeom>
            <a:avLst/>
            <a:gdLst>
              <a:gd name="connsiteX0" fmla="*/ 0 w 2174789"/>
              <a:gd name="connsiteY0" fmla="*/ 0 h 2656702"/>
              <a:gd name="connsiteX1" fmla="*/ 2174789 w 2174789"/>
              <a:gd name="connsiteY1" fmla="*/ 0 h 2656702"/>
              <a:gd name="connsiteX2" fmla="*/ 2174789 w 2174789"/>
              <a:gd name="connsiteY2" fmla="*/ 2656702 h 2656702"/>
              <a:gd name="connsiteX3" fmla="*/ 0 w 2174789"/>
              <a:gd name="connsiteY3" fmla="*/ 2656702 h 2656702"/>
            </a:gdLst>
            <a:ahLst/>
            <a:cxnLst>
              <a:cxn ang="0">
                <a:pos x="connsiteX0" y="connsiteY0"/>
              </a:cxn>
              <a:cxn ang="0">
                <a:pos x="connsiteX1" y="connsiteY1"/>
              </a:cxn>
              <a:cxn ang="0">
                <a:pos x="connsiteX2" y="connsiteY2"/>
              </a:cxn>
              <a:cxn ang="0">
                <a:pos x="connsiteX3" y="connsiteY3"/>
              </a:cxn>
            </a:cxnLst>
            <a:rect l="l" t="t" r="r" b="b"/>
            <a:pathLst>
              <a:path w="2174789" h="2656702">
                <a:moveTo>
                  <a:pt x="0" y="0"/>
                </a:moveTo>
                <a:lnTo>
                  <a:pt x="2174789" y="0"/>
                </a:lnTo>
                <a:lnTo>
                  <a:pt x="2174789" y="2656702"/>
                </a:lnTo>
                <a:lnTo>
                  <a:pt x="0" y="2656702"/>
                </a:lnTo>
                <a:close/>
              </a:path>
            </a:pathLst>
          </a:custGeom>
        </p:spPr>
        <p:txBody>
          <a:bodyPr wrap="square">
            <a:noAutofit/>
          </a:bodyPr>
          <a:lstStyle>
            <a:lvl1pPr>
              <a:defRPr sz="1400" b="0" baseline="0">
                <a:solidFill>
                  <a:schemeClr val="accent2"/>
                </a:solidFill>
              </a:defRPr>
            </a:lvl1pPr>
          </a:lstStyle>
          <a:p>
            <a:r>
              <a:rPr lang="en-US"/>
              <a:t>Click icon to add picture</a:t>
            </a:r>
          </a:p>
        </p:txBody>
      </p:sp>
      <p:sp>
        <p:nvSpPr>
          <p:cNvPr id="11" name="Picture Placeholder 10"/>
          <p:cNvSpPr>
            <a:spLocks noGrp="1"/>
          </p:cNvSpPr>
          <p:nvPr>
            <p:ph type="pic" sz="quarter" idx="13"/>
          </p:nvPr>
        </p:nvSpPr>
        <p:spPr>
          <a:xfrm>
            <a:off x="1365426" y="2260133"/>
            <a:ext cx="2174789" cy="2656702"/>
          </a:xfrm>
          <a:custGeom>
            <a:avLst/>
            <a:gdLst>
              <a:gd name="connsiteX0" fmla="*/ 0 w 2174789"/>
              <a:gd name="connsiteY0" fmla="*/ 0 h 2656702"/>
              <a:gd name="connsiteX1" fmla="*/ 2174789 w 2174789"/>
              <a:gd name="connsiteY1" fmla="*/ 0 h 2656702"/>
              <a:gd name="connsiteX2" fmla="*/ 2174789 w 2174789"/>
              <a:gd name="connsiteY2" fmla="*/ 2656702 h 2656702"/>
              <a:gd name="connsiteX3" fmla="*/ 0 w 2174789"/>
              <a:gd name="connsiteY3" fmla="*/ 2656702 h 2656702"/>
            </a:gdLst>
            <a:ahLst/>
            <a:cxnLst>
              <a:cxn ang="0">
                <a:pos x="connsiteX0" y="connsiteY0"/>
              </a:cxn>
              <a:cxn ang="0">
                <a:pos x="connsiteX1" y="connsiteY1"/>
              </a:cxn>
              <a:cxn ang="0">
                <a:pos x="connsiteX2" y="connsiteY2"/>
              </a:cxn>
              <a:cxn ang="0">
                <a:pos x="connsiteX3" y="connsiteY3"/>
              </a:cxn>
            </a:cxnLst>
            <a:rect l="l" t="t" r="r" b="b"/>
            <a:pathLst>
              <a:path w="2174789" h="2656702">
                <a:moveTo>
                  <a:pt x="0" y="0"/>
                </a:moveTo>
                <a:lnTo>
                  <a:pt x="2174789" y="0"/>
                </a:lnTo>
                <a:lnTo>
                  <a:pt x="2174789" y="2656702"/>
                </a:lnTo>
                <a:lnTo>
                  <a:pt x="0" y="2656702"/>
                </a:lnTo>
                <a:close/>
              </a:path>
            </a:pathLst>
          </a:custGeom>
        </p:spPr>
        <p:txBody>
          <a:bodyPr wrap="square">
            <a:noAutofit/>
          </a:bodyPr>
          <a:lstStyle>
            <a:lvl1pPr>
              <a:defRPr sz="1400" b="0" baseline="0">
                <a:solidFill>
                  <a:schemeClr val="accent2"/>
                </a:solidFill>
              </a:defRPr>
            </a:lvl1pPr>
          </a:lstStyle>
          <a:p>
            <a:r>
              <a:rPr lang="en-US"/>
              <a:t>Click icon to add picture</a:t>
            </a:r>
          </a:p>
        </p:txBody>
      </p:sp>
      <p:sp>
        <p:nvSpPr>
          <p:cNvPr id="6" name="TextBox 5"/>
          <p:cNvSpPr txBox="1"/>
          <p:nvPr userDrawn="1"/>
        </p:nvSpPr>
        <p:spPr>
          <a:xfrm>
            <a:off x="10526227" y="6345452"/>
            <a:ext cx="668324" cy="307777"/>
          </a:xfrm>
          <a:prstGeom prst="rect">
            <a:avLst/>
          </a:prstGeom>
          <a:noFill/>
        </p:spPr>
        <p:txBody>
          <a:bodyPr wrap="none" rtlCol="0">
            <a:spAutoFit/>
          </a:bodyPr>
          <a:lstStyle/>
          <a:p>
            <a:pPr algn="r"/>
            <a:r>
              <a:rPr lang="en-US" sz="1400" b="0">
                <a:solidFill>
                  <a:schemeClr val="bg1">
                    <a:lumMod val="65000"/>
                  </a:schemeClr>
                </a:solidFill>
                <a:latin typeface="+mn-lt"/>
              </a:rPr>
              <a:t>PAGE</a:t>
            </a:r>
            <a:r>
              <a:rPr lang="en-US" sz="1400" b="0" baseline="0">
                <a:solidFill>
                  <a:schemeClr val="bg1">
                    <a:lumMod val="65000"/>
                  </a:schemeClr>
                </a:solidFill>
                <a:latin typeface="+mn-lt"/>
              </a:rPr>
              <a:t> </a:t>
            </a:r>
            <a:endParaRPr lang="en-US" sz="1400" b="0">
              <a:solidFill>
                <a:schemeClr val="bg1">
                  <a:lumMod val="65000"/>
                </a:schemeClr>
              </a:solidFill>
              <a:latin typeface="+mn-lt"/>
            </a:endParaRPr>
          </a:p>
        </p:txBody>
      </p:sp>
      <p:sp>
        <p:nvSpPr>
          <p:cNvPr id="7" name="TextBox 6"/>
          <p:cNvSpPr txBox="1"/>
          <p:nvPr userDrawn="1"/>
        </p:nvSpPr>
        <p:spPr>
          <a:xfrm>
            <a:off x="11203169" y="6345452"/>
            <a:ext cx="370614" cy="276999"/>
          </a:xfrm>
          <a:prstGeom prst="rect">
            <a:avLst/>
          </a:prstGeom>
          <a:noFill/>
        </p:spPr>
        <p:txBody>
          <a:bodyPr wrap="none" rtlCol="0">
            <a:spAutoFit/>
          </a:bodyPr>
          <a:lstStyle/>
          <a:p>
            <a:pPr algn="ctr"/>
            <a:fld id="{5C876702-E08E-44EC-B9D1-43F96B0DF4BE}" type="slidenum">
              <a:rPr lang="en-US" sz="1200" b="1" smtClean="0">
                <a:solidFill>
                  <a:schemeClr val="bg1">
                    <a:lumMod val="65000"/>
                  </a:schemeClr>
                </a:solidFill>
                <a:latin typeface="+mn-lt"/>
              </a:rPr>
              <a:pPr algn="ctr"/>
              <a:t>‹#›</a:t>
            </a:fld>
            <a:endParaRPr lang="en-US" sz="1200" b="1">
              <a:solidFill>
                <a:schemeClr val="bg1">
                  <a:lumMod val="65000"/>
                </a:schemeClr>
              </a:solidFill>
              <a:latin typeface="+mn-lt"/>
            </a:endParaRPr>
          </a:p>
        </p:txBody>
      </p:sp>
      <p:sp>
        <p:nvSpPr>
          <p:cNvPr id="8" name="Oval 7"/>
          <p:cNvSpPr/>
          <p:nvPr userDrawn="1"/>
        </p:nvSpPr>
        <p:spPr>
          <a:xfrm>
            <a:off x="11194551" y="6290026"/>
            <a:ext cx="387849" cy="387849"/>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14406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14" name="Picture Placeholder 13"/>
          <p:cNvSpPr>
            <a:spLocks noGrp="1"/>
          </p:cNvSpPr>
          <p:nvPr>
            <p:ph type="pic" sz="quarter" idx="11"/>
          </p:nvPr>
        </p:nvSpPr>
        <p:spPr>
          <a:xfrm>
            <a:off x="6669435" y="4380026"/>
            <a:ext cx="1210962" cy="1210962"/>
          </a:xfrm>
          <a:custGeom>
            <a:avLst/>
            <a:gdLst>
              <a:gd name="connsiteX0" fmla="*/ 605481 w 1210962"/>
              <a:gd name="connsiteY0" fmla="*/ 0 h 1210962"/>
              <a:gd name="connsiteX1" fmla="*/ 1210962 w 1210962"/>
              <a:gd name="connsiteY1" fmla="*/ 605481 h 1210962"/>
              <a:gd name="connsiteX2" fmla="*/ 605481 w 1210962"/>
              <a:gd name="connsiteY2" fmla="*/ 1210962 h 1210962"/>
              <a:gd name="connsiteX3" fmla="*/ 0 w 1210962"/>
              <a:gd name="connsiteY3" fmla="*/ 605481 h 1210962"/>
              <a:gd name="connsiteX4" fmla="*/ 605481 w 1210962"/>
              <a:gd name="connsiteY4" fmla="*/ 0 h 121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962" h="1210962">
                <a:moveTo>
                  <a:pt x="605481" y="0"/>
                </a:moveTo>
                <a:cubicBezTo>
                  <a:pt x="939879" y="0"/>
                  <a:pt x="1210962" y="271083"/>
                  <a:pt x="1210962" y="605481"/>
                </a:cubicBezTo>
                <a:cubicBezTo>
                  <a:pt x="1210962" y="939879"/>
                  <a:pt x="939879" y="1210962"/>
                  <a:pt x="605481" y="1210962"/>
                </a:cubicBezTo>
                <a:cubicBezTo>
                  <a:pt x="271083" y="1210962"/>
                  <a:pt x="0" y="939879"/>
                  <a:pt x="0" y="605481"/>
                </a:cubicBezTo>
                <a:cubicBezTo>
                  <a:pt x="0" y="271083"/>
                  <a:pt x="271083" y="0"/>
                  <a:pt x="605481" y="0"/>
                </a:cubicBezTo>
                <a:close/>
              </a:path>
            </a:pathLst>
          </a:custGeom>
        </p:spPr>
        <p:txBody>
          <a:bodyPr wrap="square">
            <a:noAutofit/>
          </a:bodyPr>
          <a:lstStyle>
            <a:lvl1pPr>
              <a:defRPr sz="1400" b="0" baseline="0">
                <a:solidFill>
                  <a:schemeClr val="accent2"/>
                </a:solidFill>
              </a:defRPr>
            </a:lvl1pPr>
          </a:lstStyle>
          <a:p>
            <a:r>
              <a:rPr lang="en-US"/>
              <a:t>Click icon to add picture</a:t>
            </a:r>
          </a:p>
        </p:txBody>
      </p:sp>
      <p:sp>
        <p:nvSpPr>
          <p:cNvPr id="13" name="Picture Placeholder 12"/>
          <p:cNvSpPr>
            <a:spLocks noGrp="1"/>
          </p:cNvSpPr>
          <p:nvPr>
            <p:ph type="pic" sz="quarter" idx="12"/>
          </p:nvPr>
        </p:nvSpPr>
        <p:spPr>
          <a:xfrm>
            <a:off x="6669435" y="1940011"/>
            <a:ext cx="1210962" cy="1210962"/>
          </a:xfrm>
          <a:custGeom>
            <a:avLst/>
            <a:gdLst>
              <a:gd name="connsiteX0" fmla="*/ 605481 w 1210962"/>
              <a:gd name="connsiteY0" fmla="*/ 0 h 1210962"/>
              <a:gd name="connsiteX1" fmla="*/ 1210962 w 1210962"/>
              <a:gd name="connsiteY1" fmla="*/ 605481 h 1210962"/>
              <a:gd name="connsiteX2" fmla="*/ 605481 w 1210962"/>
              <a:gd name="connsiteY2" fmla="*/ 1210962 h 1210962"/>
              <a:gd name="connsiteX3" fmla="*/ 0 w 1210962"/>
              <a:gd name="connsiteY3" fmla="*/ 605481 h 1210962"/>
              <a:gd name="connsiteX4" fmla="*/ 605481 w 1210962"/>
              <a:gd name="connsiteY4" fmla="*/ 0 h 121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962" h="1210962">
                <a:moveTo>
                  <a:pt x="605481" y="0"/>
                </a:moveTo>
                <a:cubicBezTo>
                  <a:pt x="939879" y="0"/>
                  <a:pt x="1210962" y="271083"/>
                  <a:pt x="1210962" y="605481"/>
                </a:cubicBezTo>
                <a:cubicBezTo>
                  <a:pt x="1210962" y="939879"/>
                  <a:pt x="939879" y="1210962"/>
                  <a:pt x="605481" y="1210962"/>
                </a:cubicBezTo>
                <a:cubicBezTo>
                  <a:pt x="271083" y="1210962"/>
                  <a:pt x="0" y="939879"/>
                  <a:pt x="0" y="605481"/>
                </a:cubicBezTo>
                <a:cubicBezTo>
                  <a:pt x="0" y="271083"/>
                  <a:pt x="271083" y="0"/>
                  <a:pt x="605481" y="0"/>
                </a:cubicBezTo>
                <a:close/>
              </a:path>
            </a:pathLst>
          </a:custGeom>
        </p:spPr>
        <p:txBody>
          <a:bodyPr wrap="square">
            <a:noAutofit/>
          </a:bodyPr>
          <a:lstStyle>
            <a:lvl1pPr>
              <a:defRPr sz="1400" b="0" baseline="0">
                <a:solidFill>
                  <a:schemeClr val="accent2"/>
                </a:solidFill>
              </a:defRPr>
            </a:lvl1pPr>
          </a:lstStyle>
          <a:p>
            <a:r>
              <a:rPr lang="en-US"/>
              <a:t>Click icon to add picture</a:t>
            </a:r>
          </a:p>
        </p:txBody>
      </p:sp>
      <p:sp>
        <p:nvSpPr>
          <p:cNvPr id="12" name="Picture Placeholder 11"/>
          <p:cNvSpPr>
            <a:spLocks noGrp="1"/>
          </p:cNvSpPr>
          <p:nvPr>
            <p:ph type="pic" sz="quarter" idx="13"/>
          </p:nvPr>
        </p:nvSpPr>
        <p:spPr>
          <a:xfrm>
            <a:off x="1712248" y="4380026"/>
            <a:ext cx="1210962" cy="1210962"/>
          </a:xfrm>
          <a:custGeom>
            <a:avLst/>
            <a:gdLst>
              <a:gd name="connsiteX0" fmla="*/ 605481 w 1210962"/>
              <a:gd name="connsiteY0" fmla="*/ 0 h 1210962"/>
              <a:gd name="connsiteX1" fmla="*/ 1210962 w 1210962"/>
              <a:gd name="connsiteY1" fmla="*/ 605481 h 1210962"/>
              <a:gd name="connsiteX2" fmla="*/ 605481 w 1210962"/>
              <a:gd name="connsiteY2" fmla="*/ 1210962 h 1210962"/>
              <a:gd name="connsiteX3" fmla="*/ 0 w 1210962"/>
              <a:gd name="connsiteY3" fmla="*/ 605481 h 1210962"/>
              <a:gd name="connsiteX4" fmla="*/ 605481 w 1210962"/>
              <a:gd name="connsiteY4" fmla="*/ 0 h 121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962" h="1210962">
                <a:moveTo>
                  <a:pt x="605481" y="0"/>
                </a:moveTo>
                <a:cubicBezTo>
                  <a:pt x="939879" y="0"/>
                  <a:pt x="1210962" y="271083"/>
                  <a:pt x="1210962" y="605481"/>
                </a:cubicBezTo>
                <a:cubicBezTo>
                  <a:pt x="1210962" y="939879"/>
                  <a:pt x="939879" y="1210962"/>
                  <a:pt x="605481" y="1210962"/>
                </a:cubicBezTo>
                <a:cubicBezTo>
                  <a:pt x="271083" y="1210962"/>
                  <a:pt x="0" y="939879"/>
                  <a:pt x="0" y="605481"/>
                </a:cubicBezTo>
                <a:cubicBezTo>
                  <a:pt x="0" y="271083"/>
                  <a:pt x="271083" y="0"/>
                  <a:pt x="605481" y="0"/>
                </a:cubicBezTo>
                <a:close/>
              </a:path>
            </a:pathLst>
          </a:custGeom>
        </p:spPr>
        <p:txBody>
          <a:bodyPr wrap="square">
            <a:noAutofit/>
          </a:bodyPr>
          <a:lstStyle>
            <a:lvl1pPr>
              <a:defRPr sz="1400" b="0" baseline="0">
                <a:solidFill>
                  <a:schemeClr val="accent2"/>
                </a:solidFill>
              </a:defRPr>
            </a:lvl1pPr>
          </a:lstStyle>
          <a:p>
            <a:r>
              <a:rPr lang="en-US"/>
              <a:t>Click icon to add picture</a:t>
            </a:r>
          </a:p>
        </p:txBody>
      </p:sp>
      <p:sp>
        <p:nvSpPr>
          <p:cNvPr id="11" name="Picture Placeholder 10"/>
          <p:cNvSpPr>
            <a:spLocks noGrp="1"/>
          </p:cNvSpPr>
          <p:nvPr>
            <p:ph type="pic" sz="quarter" idx="10"/>
          </p:nvPr>
        </p:nvSpPr>
        <p:spPr>
          <a:xfrm>
            <a:off x="1712248" y="1940011"/>
            <a:ext cx="1210962" cy="1210962"/>
          </a:xfrm>
          <a:custGeom>
            <a:avLst/>
            <a:gdLst>
              <a:gd name="connsiteX0" fmla="*/ 605481 w 1210962"/>
              <a:gd name="connsiteY0" fmla="*/ 0 h 1210962"/>
              <a:gd name="connsiteX1" fmla="*/ 1210962 w 1210962"/>
              <a:gd name="connsiteY1" fmla="*/ 605481 h 1210962"/>
              <a:gd name="connsiteX2" fmla="*/ 605481 w 1210962"/>
              <a:gd name="connsiteY2" fmla="*/ 1210962 h 1210962"/>
              <a:gd name="connsiteX3" fmla="*/ 0 w 1210962"/>
              <a:gd name="connsiteY3" fmla="*/ 605481 h 1210962"/>
              <a:gd name="connsiteX4" fmla="*/ 605481 w 1210962"/>
              <a:gd name="connsiteY4" fmla="*/ 0 h 121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962" h="1210962">
                <a:moveTo>
                  <a:pt x="605481" y="0"/>
                </a:moveTo>
                <a:cubicBezTo>
                  <a:pt x="939879" y="0"/>
                  <a:pt x="1210962" y="271083"/>
                  <a:pt x="1210962" y="605481"/>
                </a:cubicBezTo>
                <a:cubicBezTo>
                  <a:pt x="1210962" y="939879"/>
                  <a:pt x="939879" y="1210962"/>
                  <a:pt x="605481" y="1210962"/>
                </a:cubicBezTo>
                <a:cubicBezTo>
                  <a:pt x="271083" y="1210962"/>
                  <a:pt x="0" y="939879"/>
                  <a:pt x="0" y="605481"/>
                </a:cubicBezTo>
                <a:cubicBezTo>
                  <a:pt x="0" y="271083"/>
                  <a:pt x="271083" y="0"/>
                  <a:pt x="605481" y="0"/>
                </a:cubicBezTo>
                <a:close/>
              </a:path>
            </a:pathLst>
          </a:custGeom>
        </p:spPr>
        <p:txBody>
          <a:bodyPr wrap="square">
            <a:noAutofit/>
          </a:bodyPr>
          <a:lstStyle>
            <a:lvl1pPr>
              <a:defRPr sz="1400" b="0" baseline="0">
                <a:solidFill>
                  <a:schemeClr val="accent2"/>
                </a:solidFill>
              </a:defRPr>
            </a:lvl1pPr>
          </a:lstStyle>
          <a:p>
            <a:r>
              <a:rPr lang="en-US"/>
              <a:t>Click icon to add picture</a:t>
            </a:r>
          </a:p>
        </p:txBody>
      </p:sp>
      <p:sp>
        <p:nvSpPr>
          <p:cNvPr id="6" name="TextBox 5"/>
          <p:cNvSpPr txBox="1"/>
          <p:nvPr userDrawn="1"/>
        </p:nvSpPr>
        <p:spPr>
          <a:xfrm>
            <a:off x="10526227" y="6345452"/>
            <a:ext cx="668324" cy="307777"/>
          </a:xfrm>
          <a:prstGeom prst="rect">
            <a:avLst/>
          </a:prstGeom>
          <a:noFill/>
        </p:spPr>
        <p:txBody>
          <a:bodyPr wrap="none" rtlCol="0">
            <a:spAutoFit/>
          </a:bodyPr>
          <a:lstStyle/>
          <a:p>
            <a:pPr algn="r"/>
            <a:r>
              <a:rPr lang="en-US" sz="1400" b="0">
                <a:solidFill>
                  <a:schemeClr val="bg1">
                    <a:lumMod val="65000"/>
                  </a:schemeClr>
                </a:solidFill>
                <a:latin typeface="+mn-lt"/>
              </a:rPr>
              <a:t>PAGE</a:t>
            </a:r>
            <a:r>
              <a:rPr lang="en-US" sz="1400" b="0" baseline="0">
                <a:solidFill>
                  <a:schemeClr val="bg1">
                    <a:lumMod val="65000"/>
                  </a:schemeClr>
                </a:solidFill>
                <a:latin typeface="+mn-lt"/>
              </a:rPr>
              <a:t> </a:t>
            </a:r>
            <a:endParaRPr lang="en-US" sz="1400" b="0">
              <a:solidFill>
                <a:schemeClr val="bg1">
                  <a:lumMod val="65000"/>
                </a:schemeClr>
              </a:solidFill>
              <a:latin typeface="+mn-lt"/>
            </a:endParaRPr>
          </a:p>
        </p:txBody>
      </p:sp>
      <p:sp>
        <p:nvSpPr>
          <p:cNvPr id="7" name="TextBox 6"/>
          <p:cNvSpPr txBox="1"/>
          <p:nvPr userDrawn="1"/>
        </p:nvSpPr>
        <p:spPr>
          <a:xfrm>
            <a:off x="11203169" y="6345452"/>
            <a:ext cx="370614" cy="276999"/>
          </a:xfrm>
          <a:prstGeom prst="rect">
            <a:avLst/>
          </a:prstGeom>
          <a:noFill/>
        </p:spPr>
        <p:txBody>
          <a:bodyPr wrap="none" rtlCol="0">
            <a:spAutoFit/>
          </a:bodyPr>
          <a:lstStyle/>
          <a:p>
            <a:pPr algn="ctr"/>
            <a:fld id="{5C876702-E08E-44EC-B9D1-43F96B0DF4BE}" type="slidenum">
              <a:rPr lang="en-US" sz="1200" b="1" smtClean="0">
                <a:solidFill>
                  <a:schemeClr val="bg1">
                    <a:lumMod val="65000"/>
                  </a:schemeClr>
                </a:solidFill>
                <a:latin typeface="+mn-lt"/>
              </a:rPr>
              <a:pPr algn="ctr"/>
              <a:t>‹#›</a:t>
            </a:fld>
            <a:endParaRPr lang="en-US" sz="1200" b="1">
              <a:solidFill>
                <a:schemeClr val="bg1">
                  <a:lumMod val="65000"/>
                </a:schemeClr>
              </a:solidFill>
              <a:latin typeface="+mn-lt"/>
            </a:endParaRPr>
          </a:p>
        </p:txBody>
      </p:sp>
      <p:sp>
        <p:nvSpPr>
          <p:cNvPr id="8" name="Oval 7"/>
          <p:cNvSpPr/>
          <p:nvPr userDrawn="1"/>
        </p:nvSpPr>
        <p:spPr>
          <a:xfrm>
            <a:off x="11194551" y="6290026"/>
            <a:ext cx="387849" cy="387849"/>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85218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102941" y="2327633"/>
            <a:ext cx="1600200" cy="1600200"/>
          </a:xfrm>
          <a:custGeom>
            <a:avLst/>
            <a:gdLst>
              <a:gd name="connsiteX0" fmla="*/ 800100 w 1600200"/>
              <a:gd name="connsiteY0" fmla="*/ 0 h 1600200"/>
              <a:gd name="connsiteX1" fmla="*/ 1600200 w 1600200"/>
              <a:gd name="connsiteY1" fmla="*/ 800100 h 1600200"/>
              <a:gd name="connsiteX2" fmla="*/ 800100 w 1600200"/>
              <a:gd name="connsiteY2" fmla="*/ 1600200 h 1600200"/>
              <a:gd name="connsiteX3" fmla="*/ 0 w 1600200"/>
              <a:gd name="connsiteY3" fmla="*/ 800100 h 1600200"/>
              <a:gd name="connsiteX4" fmla="*/ 800100 w 1600200"/>
              <a:gd name="connsiteY4" fmla="*/ 0 h 1600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0200" h="1600200">
                <a:moveTo>
                  <a:pt x="800100" y="0"/>
                </a:moveTo>
                <a:cubicBezTo>
                  <a:pt x="1241983" y="0"/>
                  <a:pt x="1600200" y="358217"/>
                  <a:pt x="1600200" y="800100"/>
                </a:cubicBezTo>
                <a:cubicBezTo>
                  <a:pt x="1600200" y="1241983"/>
                  <a:pt x="1241983" y="1600200"/>
                  <a:pt x="800100" y="1600200"/>
                </a:cubicBezTo>
                <a:cubicBezTo>
                  <a:pt x="358217" y="1600200"/>
                  <a:pt x="0" y="1241983"/>
                  <a:pt x="0" y="800100"/>
                </a:cubicBezTo>
                <a:cubicBezTo>
                  <a:pt x="0" y="358217"/>
                  <a:pt x="358217" y="0"/>
                  <a:pt x="800100" y="0"/>
                </a:cubicBezTo>
                <a:close/>
              </a:path>
            </a:pathLst>
          </a:custGeom>
        </p:spPr>
        <p:txBody>
          <a:bodyPr wrap="square">
            <a:noAutofit/>
          </a:bodyPr>
          <a:lstStyle>
            <a:lvl1pPr>
              <a:defRPr sz="1400" b="0" baseline="0">
                <a:solidFill>
                  <a:schemeClr val="accent2"/>
                </a:solidFill>
              </a:defRPr>
            </a:lvl1pPr>
          </a:lstStyle>
          <a:p>
            <a:r>
              <a:rPr lang="en-US"/>
              <a:t>Click icon to add picture</a:t>
            </a:r>
          </a:p>
        </p:txBody>
      </p:sp>
      <p:sp>
        <p:nvSpPr>
          <p:cNvPr id="3" name="TextBox 2"/>
          <p:cNvSpPr txBox="1"/>
          <p:nvPr userDrawn="1"/>
        </p:nvSpPr>
        <p:spPr>
          <a:xfrm>
            <a:off x="10526227" y="6345452"/>
            <a:ext cx="668324" cy="307777"/>
          </a:xfrm>
          <a:prstGeom prst="rect">
            <a:avLst/>
          </a:prstGeom>
          <a:noFill/>
        </p:spPr>
        <p:txBody>
          <a:bodyPr wrap="none" rtlCol="0">
            <a:spAutoFit/>
          </a:bodyPr>
          <a:lstStyle/>
          <a:p>
            <a:pPr algn="r"/>
            <a:r>
              <a:rPr lang="en-US" sz="1400" b="0">
                <a:solidFill>
                  <a:schemeClr val="bg1">
                    <a:lumMod val="65000"/>
                  </a:schemeClr>
                </a:solidFill>
                <a:latin typeface="+mn-lt"/>
              </a:rPr>
              <a:t>PAGE</a:t>
            </a:r>
            <a:r>
              <a:rPr lang="en-US" sz="1400" b="0" baseline="0">
                <a:solidFill>
                  <a:schemeClr val="bg1">
                    <a:lumMod val="65000"/>
                  </a:schemeClr>
                </a:solidFill>
                <a:latin typeface="+mn-lt"/>
              </a:rPr>
              <a:t> </a:t>
            </a:r>
            <a:endParaRPr lang="en-US" sz="1400" b="0">
              <a:solidFill>
                <a:schemeClr val="bg1">
                  <a:lumMod val="65000"/>
                </a:schemeClr>
              </a:solidFill>
              <a:latin typeface="+mn-lt"/>
            </a:endParaRPr>
          </a:p>
        </p:txBody>
      </p:sp>
      <p:sp>
        <p:nvSpPr>
          <p:cNvPr id="5" name="TextBox 4"/>
          <p:cNvSpPr txBox="1"/>
          <p:nvPr userDrawn="1"/>
        </p:nvSpPr>
        <p:spPr>
          <a:xfrm>
            <a:off x="11203169" y="6345452"/>
            <a:ext cx="370614" cy="276999"/>
          </a:xfrm>
          <a:prstGeom prst="rect">
            <a:avLst/>
          </a:prstGeom>
          <a:noFill/>
        </p:spPr>
        <p:txBody>
          <a:bodyPr wrap="none" rtlCol="0">
            <a:spAutoFit/>
          </a:bodyPr>
          <a:lstStyle/>
          <a:p>
            <a:pPr algn="ctr"/>
            <a:fld id="{5C876702-E08E-44EC-B9D1-43F96B0DF4BE}" type="slidenum">
              <a:rPr lang="en-US" sz="1200" b="1" smtClean="0">
                <a:solidFill>
                  <a:schemeClr val="bg1">
                    <a:lumMod val="65000"/>
                  </a:schemeClr>
                </a:solidFill>
                <a:latin typeface="+mn-lt"/>
              </a:rPr>
              <a:pPr algn="ctr"/>
              <a:t>‹#›</a:t>
            </a:fld>
            <a:endParaRPr lang="en-US" sz="1200" b="1">
              <a:solidFill>
                <a:schemeClr val="bg1">
                  <a:lumMod val="65000"/>
                </a:schemeClr>
              </a:solidFill>
              <a:latin typeface="+mn-lt"/>
            </a:endParaRPr>
          </a:p>
        </p:txBody>
      </p:sp>
      <p:sp>
        <p:nvSpPr>
          <p:cNvPr id="6" name="Oval 5"/>
          <p:cNvSpPr/>
          <p:nvPr userDrawn="1"/>
        </p:nvSpPr>
        <p:spPr>
          <a:xfrm>
            <a:off x="11194551" y="6290026"/>
            <a:ext cx="387849" cy="387849"/>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32854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11" name="Picture Placeholder 10"/>
          <p:cNvSpPr>
            <a:spLocks noGrp="1"/>
          </p:cNvSpPr>
          <p:nvPr>
            <p:ph type="pic" sz="quarter" idx="11"/>
          </p:nvPr>
        </p:nvSpPr>
        <p:spPr>
          <a:xfrm>
            <a:off x="8255000" y="1968500"/>
            <a:ext cx="1981200" cy="1981200"/>
          </a:xfrm>
          <a:custGeom>
            <a:avLst/>
            <a:gdLst>
              <a:gd name="connsiteX0" fmla="*/ 990600 w 1981200"/>
              <a:gd name="connsiteY0" fmla="*/ 0 h 1981200"/>
              <a:gd name="connsiteX1" fmla="*/ 1981200 w 1981200"/>
              <a:gd name="connsiteY1" fmla="*/ 990600 h 1981200"/>
              <a:gd name="connsiteX2" fmla="*/ 990600 w 1981200"/>
              <a:gd name="connsiteY2" fmla="*/ 1981200 h 1981200"/>
              <a:gd name="connsiteX3" fmla="*/ 0 w 1981200"/>
              <a:gd name="connsiteY3" fmla="*/ 990600 h 1981200"/>
              <a:gd name="connsiteX4" fmla="*/ 990600 w 1981200"/>
              <a:gd name="connsiteY4" fmla="*/ 0 h 198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1981200">
                <a:moveTo>
                  <a:pt x="990600" y="0"/>
                </a:moveTo>
                <a:cubicBezTo>
                  <a:pt x="1537693" y="0"/>
                  <a:pt x="1981200" y="443507"/>
                  <a:pt x="1981200" y="990600"/>
                </a:cubicBezTo>
                <a:cubicBezTo>
                  <a:pt x="1981200" y="1537693"/>
                  <a:pt x="1537693" y="1981200"/>
                  <a:pt x="990600" y="1981200"/>
                </a:cubicBezTo>
                <a:cubicBezTo>
                  <a:pt x="443507" y="1981200"/>
                  <a:pt x="0" y="1537693"/>
                  <a:pt x="0" y="990600"/>
                </a:cubicBezTo>
                <a:cubicBezTo>
                  <a:pt x="0" y="443507"/>
                  <a:pt x="443507" y="0"/>
                  <a:pt x="990600" y="0"/>
                </a:cubicBezTo>
                <a:close/>
              </a:path>
            </a:pathLst>
          </a:custGeom>
        </p:spPr>
        <p:txBody>
          <a:bodyPr wrap="square">
            <a:noAutofit/>
          </a:bodyPr>
          <a:lstStyle>
            <a:lvl1pPr>
              <a:defRPr sz="1400" b="0" baseline="0">
                <a:solidFill>
                  <a:schemeClr val="accent2"/>
                </a:solidFill>
              </a:defRPr>
            </a:lvl1pPr>
          </a:lstStyle>
          <a:p>
            <a:r>
              <a:rPr lang="en-US"/>
              <a:t>Click icon to add picture</a:t>
            </a:r>
          </a:p>
        </p:txBody>
      </p:sp>
      <p:sp>
        <p:nvSpPr>
          <p:cNvPr id="10" name="Picture Placeholder 9"/>
          <p:cNvSpPr>
            <a:spLocks noGrp="1"/>
          </p:cNvSpPr>
          <p:nvPr>
            <p:ph type="pic" sz="quarter" idx="12"/>
          </p:nvPr>
        </p:nvSpPr>
        <p:spPr>
          <a:xfrm>
            <a:off x="5105400" y="1968500"/>
            <a:ext cx="1981200" cy="1981200"/>
          </a:xfrm>
          <a:custGeom>
            <a:avLst/>
            <a:gdLst>
              <a:gd name="connsiteX0" fmla="*/ 990600 w 1981200"/>
              <a:gd name="connsiteY0" fmla="*/ 0 h 1981200"/>
              <a:gd name="connsiteX1" fmla="*/ 1981200 w 1981200"/>
              <a:gd name="connsiteY1" fmla="*/ 990600 h 1981200"/>
              <a:gd name="connsiteX2" fmla="*/ 990600 w 1981200"/>
              <a:gd name="connsiteY2" fmla="*/ 1981200 h 1981200"/>
              <a:gd name="connsiteX3" fmla="*/ 0 w 1981200"/>
              <a:gd name="connsiteY3" fmla="*/ 990600 h 1981200"/>
              <a:gd name="connsiteX4" fmla="*/ 990600 w 1981200"/>
              <a:gd name="connsiteY4" fmla="*/ 0 h 198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1981200">
                <a:moveTo>
                  <a:pt x="990600" y="0"/>
                </a:moveTo>
                <a:cubicBezTo>
                  <a:pt x="1537693" y="0"/>
                  <a:pt x="1981200" y="443507"/>
                  <a:pt x="1981200" y="990600"/>
                </a:cubicBezTo>
                <a:cubicBezTo>
                  <a:pt x="1981200" y="1537693"/>
                  <a:pt x="1537693" y="1981200"/>
                  <a:pt x="990600" y="1981200"/>
                </a:cubicBezTo>
                <a:cubicBezTo>
                  <a:pt x="443507" y="1981200"/>
                  <a:pt x="0" y="1537693"/>
                  <a:pt x="0" y="990600"/>
                </a:cubicBezTo>
                <a:cubicBezTo>
                  <a:pt x="0" y="443507"/>
                  <a:pt x="443507" y="0"/>
                  <a:pt x="990600" y="0"/>
                </a:cubicBezTo>
                <a:close/>
              </a:path>
            </a:pathLst>
          </a:custGeom>
        </p:spPr>
        <p:txBody>
          <a:bodyPr wrap="square">
            <a:noAutofit/>
          </a:bodyPr>
          <a:lstStyle>
            <a:lvl1pPr>
              <a:defRPr sz="1400" b="0" baseline="0">
                <a:solidFill>
                  <a:schemeClr val="accent2"/>
                </a:solidFill>
              </a:defRPr>
            </a:lvl1pPr>
          </a:lstStyle>
          <a:p>
            <a:r>
              <a:rPr lang="en-US"/>
              <a:t>Click icon to add picture</a:t>
            </a:r>
          </a:p>
        </p:txBody>
      </p:sp>
      <p:sp>
        <p:nvSpPr>
          <p:cNvPr id="9" name="Picture Placeholder 8"/>
          <p:cNvSpPr>
            <a:spLocks noGrp="1"/>
          </p:cNvSpPr>
          <p:nvPr>
            <p:ph type="pic" sz="quarter" idx="10"/>
          </p:nvPr>
        </p:nvSpPr>
        <p:spPr>
          <a:xfrm>
            <a:off x="1955800" y="1968500"/>
            <a:ext cx="1981200" cy="1981200"/>
          </a:xfrm>
          <a:custGeom>
            <a:avLst/>
            <a:gdLst>
              <a:gd name="connsiteX0" fmla="*/ 990600 w 1981200"/>
              <a:gd name="connsiteY0" fmla="*/ 0 h 1981200"/>
              <a:gd name="connsiteX1" fmla="*/ 1981200 w 1981200"/>
              <a:gd name="connsiteY1" fmla="*/ 990600 h 1981200"/>
              <a:gd name="connsiteX2" fmla="*/ 990600 w 1981200"/>
              <a:gd name="connsiteY2" fmla="*/ 1981200 h 1981200"/>
              <a:gd name="connsiteX3" fmla="*/ 0 w 1981200"/>
              <a:gd name="connsiteY3" fmla="*/ 990600 h 1981200"/>
              <a:gd name="connsiteX4" fmla="*/ 990600 w 1981200"/>
              <a:gd name="connsiteY4" fmla="*/ 0 h 198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0" h="1981200">
                <a:moveTo>
                  <a:pt x="990600" y="0"/>
                </a:moveTo>
                <a:cubicBezTo>
                  <a:pt x="1537693" y="0"/>
                  <a:pt x="1981200" y="443507"/>
                  <a:pt x="1981200" y="990600"/>
                </a:cubicBezTo>
                <a:cubicBezTo>
                  <a:pt x="1981200" y="1537693"/>
                  <a:pt x="1537693" y="1981200"/>
                  <a:pt x="990600" y="1981200"/>
                </a:cubicBezTo>
                <a:cubicBezTo>
                  <a:pt x="443507" y="1981200"/>
                  <a:pt x="0" y="1537693"/>
                  <a:pt x="0" y="990600"/>
                </a:cubicBezTo>
                <a:cubicBezTo>
                  <a:pt x="0" y="443507"/>
                  <a:pt x="443507" y="0"/>
                  <a:pt x="990600" y="0"/>
                </a:cubicBezTo>
                <a:close/>
              </a:path>
            </a:pathLst>
          </a:custGeom>
        </p:spPr>
        <p:txBody>
          <a:bodyPr wrap="square">
            <a:noAutofit/>
          </a:bodyPr>
          <a:lstStyle>
            <a:lvl1pPr>
              <a:defRPr sz="1400" b="0" baseline="0">
                <a:solidFill>
                  <a:schemeClr val="accent2"/>
                </a:solidFill>
              </a:defRPr>
            </a:lvl1pPr>
          </a:lstStyle>
          <a:p>
            <a:r>
              <a:rPr lang="en-US"/>
              <a:t>Click icon to add picture</a:t>
            </a:r>
          </a:p>
        </p:txBody>
      </p:sp>
      <p:sp>
        <p:nvSpPr>
          <p:cNvPr id="5" name="TextBox 4"/>
          <p:cNvSpPr txBox="1"/>
          <p:nvPr userDrawn="1"/>
        </p:nvSpPr>
        <p:spPr>
          <a:xfrm>
            <a:off x="10526227" y="6345452"/>
            <a:ext cx="668324" cy="307777"/>
          </a:xfrm>
          <a:prstGeom prst="rect">
            <a:avLst/>
          </a:prstGeom>
          <a:noFill/>
        </p:spPr>
        <p:txBody>
          <a:bodyPr wrap="none" rtlCol="0">
            <a:spAutoFit/>
          </a:bodyPr>
          <a:lstStyle/>
          <a:p>
            <a:pPr algn="r"/>
            <a:r>
              <a:rPr lang="en-US" sz="1400" b="0">
                <a:solidFill>
                  <a:schemeClr val="bg1">
                    <a:lumMod val="65000"/>
                  </a:schemeClr>
                </a:solidFill>
                <a:latin typeface="+mn-lt"/>
              </a:rPr>
              <a:t>PAGE</a:t>
            </a:r>
            <a:r>
              <a:rPr lang="en-US" sz="1400" b="0" baseline="0">
                <a:solidFill>
                  <a:schemeClr val="bg1">
                    <a:lumMod val="65000"/>
                  </a:schemeClr>
                </a:solidFill>
                <a:latin typeface="+mn-lt"/>
              </a:rPr>
              <a:t> </a:t>
            </a:r>
            <a:endParaRPr lang="en-US" sz="1400" b="0">
              <a:solidFill>
                <a:schemeClr val="bg1">
                  <a:lumMod val="65000"/>
                </a:schemeClr>
              </a:solidFill>
              <a:latin typeface="+mn-lt"/>
            </a:endParaRPr>
          </a:p>
        </p:txBody>
      </p:sp>
      <p:sp>
        <p:nvSpPr>
          <p:cNvPr id="6" name="TextBox 5"/>
          <p:cNvSpPr txBox="1"/>
          <p:nvPr userDrawn="1"/>
        </p:nvSpPr>
        <p:spPr>
          <a:xfrm>
            <a:off x="11203169" y="6345452"/>
            <a:ext cx="370614" cy="276999"/>
          </a:xfrm>
          <a:prstGeom prst="rect">
            <a:avLst/>
          </a:prstGeom>
          <a:noFill/>
        </p:spPr>
        <p:txBody>
          <a:bodyPr wrap="none" rtlCol="0">
            <a:spAutoFit/>
          </a:bodyPr>
          <a:lstStyle/>
          <a:p>
            <a:pPr algn="ctr"/>
            <a:fld id="{5C876702-E08E-44EC-B9D1-43F96B0DF4BE}" type="slidenum">
              <a:rPr lang="en-US" sz="1200" b="1" smtClean="0">
                <a:solidFill>
                  <a:schemeClr val="bg1">
                    <a:lumMod val="65000"/>
                  </a:schemeClr>
                </a:solidFill>
                <a:latin typeface="+mn-lt"/>
              </a:rPr>
              <a:pPr algn="ctr"/>
              <a:t>‹#›</a:t>
            </a:fld>
            <a:endParaRPr lang="en-US" sz="1200" b="1">
              <a:solidFill>
                <a:schemeClr val="bg1">
                  <a:lumMod val="65000"/>
                </a:schemeClr>
              </a:solidFill>
              <a:latin typeface="+mn-lt"/>
            </a:endParaRPr>
          </a:p>
        </p:txBody>
      </p:sp>
      <p:sp>
        <p:nvSpPr>
          <p:cNvPr id="7" name="Oval 6"/>
          <p:cNvSpPr/>
          <p:nvPr userDrawn="1"/>
        </p:nvSpPr>
        <p:spPr>
          <a:xfrm>
            <a:off x="11194551" y="6290026"/>
            <a:ext cx="387849" cy="387849"/>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40222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0" name="Picture Placeholder 19"/>
          <p:cNvSpPr>
            <a:spLocks noGrp="1"/>
          </p:cNvSpPr>
          <p:nvPr>
            <p:ph type="pic" sz="quarter" idx="11"/>
          </p:nvPr>
        </p:nvSpPr>
        <p:spPr>
          <a:xfrm>
            <a:off x="8012246" y="3882736"/>
            <a:ext cx="990600" cy="1662547"/>
          </a:xfrm>
          <a:custGeom>
            <a:avLst/>
            <a:gdLst>
              <a:gd name="connsiteX0" fmla="*/ 0 w 990600"/>
              <a:gd name="connsiteY0" fmla="*/ 0 h 1662547"/>
              <a:gd name="connsiteX1" fmla="*/ 990600 w 990600"/>
              <a:gd name="connsiteY1" fmla="*/ 0 h 1662547"/>
              <a:gd name="connsiteX2" fmla="*/ 990600 w 990600"/>
              <a:gd name="connsiteY2" fmla="*/ 1662547 h 1662547"/>
              <a:gd name="connsiteX3" fmla="*/ 0 w 990600"/>
              <a:gd name="connsiteY3" fmla="*/ 1662547 h 1662547"/>
            </a:gdLst>
            <a:ahLst/>
            <a:cxnLst>
              <a:cxn ang="0">
                <a:pos x="connsiteX0" y="connsiteY0"/>
              </a:cxn>
              <a:cxn ang="0">
                <a:pos x="connsiteX1" y="connsiteY1"/>
              </a:cxn>
              <a:cxn ang="0">
                <a:pos x="connsiteX2" y="connsiteY2"/>
              </a:cxn>
              <a:cxn ang="0">
                <a:pos x="connsiteX3" y="connsiteY3"/>
              </a:cxn>
            </a:cxnLst>
            <a:rect l="l" t="t" r="r" b="b"/>
            <a:pathLst>
              <a:path w="990600" h="1662547">
                <a:moveTo>
                  <a:pt x="0" y="0"/>
                </a:moveTo>
                <a:lnTo>
                  <a:pt x="990600" y="0"/>
                </a:lnTo>
                <a:lnTo>
                  <a:pt x="990600" y="1662547"/>
                </a:lnTo>
                <a:lnTo>
                  <a:pt x="0" y="1662547"/>
                </a:lnTo>
                <a:close/>
              </a:path>
            </a:pathLst>
          </a:custGeom>
        </p:spPr>
        <p:txBody>
          <a:bodyPr wrap="square">
            <a:noAutofit/>
          </a:bodyPr>
          <a:lstStyle>
            <a:lvl1pPr>
              <a:defRPr sz="1400" b="0" baseline="0">
                <a:solidFill>
                  <a:schemeClr val="accent2"/>
                </a:solidFill>
              </a:defRPr>
            </a:lvl1pPr>
          </a:lstStyle>
          <a:p>
            <a:r>
              <a:rPr lang="en-US"/>
              <a:t>Click icon to add picture</a:t>
            </a:r>
          </a:p>
        </p:txBody>
      </p:sp>
      <p:sp>
        <p:nvSpPr>
          <p:cNvPr id="19" name="Picture Placeholder 18"/>
          <p:cNvSpPr>
            <a:spLocks noGrp="1"/>
          </p:cNvSpPr>
          <p:nvPr>
            <p:ph type="pic" sz="quarter" idx="12"/>
          </p:nvPr>
        </p:nvSpPr>
        <p:spPr>
          <a:xfrm>
            <a:off x="8012246" y="1939636"/>
            <a:ext cx="990600" cy="1662547"/>
          </a:xfrm>
          <a:custGeom>
            <a:avLst/>
            <a:gdLst>
              <a:gd name="connsiteX0" fmla="*/ 0 w 990600"/>
              <a:gd name="connsiteY0" fmla="*/ 0 h 1662547"/>
              <a:gd name="connsiteX1" fmla="*/ 990600 w 990600"/>
              <a:gd name="connsiteY1" fmla="*/ 0 h 1662547"/>
              <a:gd name="connsiteX2" fmla="*/ 990600 w 990600"/>
              <a:gd name="connsiteY2" fmla="*/ 1662547 h 1662547"/>
              <a:gd name="connsiteX3" fmla="*/ 0 w 990600"/>
              <a:gd name="connsiteY3" fmla="*/ 1662547 h 1662547"/>
            </a:gdLst>
            <a:ahLst/>
            <a:cxnLst>
              <a:cxn ang="0">
                <a:pos x="connsiteX0" y="connsiteY0"/>
              </a:cxn>
              <a:cxn ang="0">
                <a:pos x="connsiteX1" y="connsiteY1"/>
              </a:cxn>
              <a:cxn ang="0">
                <a:pos x="connsiteX2" y="connsiteY2"/>
              </a:cxn>
              <a:cxn ang="0">
                <a:pos x="connsiteX3" y="connsiteY3"/>
              </a:cxn>
            </a:cxnLst>
            <a:rect l="l" t="t" r="r" b="b"/>
            <a:pathLst>
              <a:path w="990600" h="1662547">
                <a:moveTo>
                  <a:pt x="0" y="0"/>
                </a:moveTo>
                <a:lnTo>
                  <a:pt x="990600" y="0"/>
                </a:lnTo>
                <a:lnTo>
                  <a:pt x="990600" y="1662547"/>
                </a:lnTo>
                <a:lnTo>
                  <a:pt x="0" y="1662547"/>
                </a:lnTo>
                <a:close/>
              </a:path>
            </a:pathLst>
          </a:custGeom>
        </p:spPr>
        <p:txBody>
          <a:bodyPr wrap="square">
            <a:noAutofit/>
          </a:bodyPr>
          <a:lstStyle>
            <a:lvl1pPr>
              <a:defRPr sz="1400" b="0" baseline="0">
                <a:solidFill>
                  <a:schemeClr val="accent2"/>
                </a:solidFill>
              </a:defRPr>
            </a:lvl1pPr>
          </a:lstStyle>
          <a:p>
            <a:r>
              <a:rPr lang="en-US"/>
              <a:t>Click icon to add picture</a:t>
            </a:r>
          </a:p>
        </p:txBody>
      </p:sp>
      <p:sp>
        <p:nvSpPr>
          <p:cNvPr id="18" name="Picture Placeholder 17"/>
          <p:cNvSpPr>
            <a:spLocks noGrp="1"/>
          </p:cNvSpPr>
          <p:nvPr>
            <p:ph type="pic" sz="quarter" idx="13"/>
          </p:nvPr>
        </p:nvSpPr>
        <p:spPr>
          <a:xfrm>
            <a:off x="4430846" y="3882736"/>
            <a:ext cx="990601" cy="1662547"/>
          </a:xfrm>
          <a:custGeom>
            <a:avLst/>
            <a:gdLst>
              <a:gd name="connsiteX0" fmla="*/ 0 w 990601"/>
              <a:gd name="connsiteY0" fmla="*/ 0 h 1662547"/>
              <a:gd name="connsiteX1" fmla="*/ 990601 w 990601"/>
              <a:gd name="connsiteY1" fmla="*/ 0 h 1662547"/>
              <a:gd name="connsiteX2" fmla="*/ 990601 w 990601"/>
              <a:gd name="connsiteY2" fmla="*/ 1662547 h 1662547"/>
              <a:gd name="connsiteX3" fmla="*/ 0 w 990601"/>
              <a:gd name="connsiteY3" fmla="*/ 1662547 h 1662547"/>
            </a:gdLst>
            <a:ahLst/>
            <a:cxnLst>
              <a:cxn ang="0">
                <a:pos x="connsiteX0" y="connsiteY0"/>
              </a:cxn>
              <a:cxn ang="0">
                <a:pos x="connsiteX1" y="connsiteY1"/>
              </a:cxn>
              <a:cxn ang="0">
                <a:pos x="connsiteX2" y="connsiteY2"/>
              </a:cxn>
              <a:cxn ang="0">
                <a:pos x="connsiteX3" y="connsiteY3"/>
              </a:cxn>
            </a:cxnLst>
            <a:rect l="l" t="t" r="r" b="b"/>
            <a:pathLst>
              <a:path w="990601" h="1662547">
                <a:moveTo>
                  <a:pt x="0" y="0"/>
                </a:moveTo>
                <a:lnTo>
                  <a:pt x="990601" y="0"/>
                </a:lnTo>
                <a:lnTo>
                  <a:pt x="990601" y="1662547"/>
                </a:lnTo>
                <a:lnTo>
                  <a:pt x="0" y="1662547"/>
                </a:lnTo>
                <a:close/>
              </a:path>
            </a:pathLst>
          </a:custGeom>
        </p:spPr>
        <p:txBody>
          <a:bodyPr wrap="square">
            <a:noAutofit/>
          </a:bodyPr>
          <a:lstStyle>
            <a:lvl1pPr>
              <a:defRPr sz="1400" b="0" baseline="0">
                <a:solidFill>
                  <a:schemeClr val="accent2"/>
                </a:solidFill>
              </a:defRPr>
            </a:lvl1pPr>
          </a:lstStyle>
          <a:p>
            <a:r>
              <a:rPr lang="en-US"/>
              <a:t>Click icon to add picture</a:t>
            </a:r>
          </a:p>
        </p:txBody>
      </p:sp>
      <p:sp>
        <p:nvSpPr>
          <p:cNvPr id="17" name="Picture Placeholder 16"/>
          <p:cNvSpPr>
            <a:spLocks noGrp="1"/>
          </p:cNvSpPr>
          <p:nvPr>
            <p:ph type="pic" sz="quarter" idx="14"/>
          </p:nvPr>
        </p:nvSpPr>
        <p:spPr>
          <a:xfrm>
            <a:off x="838200" y="3882736"/>
            <a:ext cx="990600" cy="1662547"/>
          </a:xfrm>
          <a:custGeom>
            <a:avLst/>
            <a:gdLst>
              <a:gd name="connsiteX0" fmla="*/ 0 w 990600"/>
              <a:gd name="connsiteY0" fmla="*/ 0 h 1662547"/>
              <a:gd name="connsiteX1" fmla="*/ 990600 w 990600"/>
              <a:gd name="connsiteY1" fmla="*/ 0 h 1662547"/>
              <a:gd name="connsiteX2" fmla="*/ 990600 w 990600"/>
              <a:gd name="connsiteY2" fmla="*/ 1662547 h 1662547"/>
              <a:gd name="connsiteX3" fmla="*/ 0 w 990600"/>
              <a:gd name="connsiteY3" fmla="*/ 1662547 h 1662547"/>
            </a:gdLst>
            <a:ahLst/>
            <a:cxnLst>
              <a:cxn ang="0">
                <a:pos x="connsiteX0" y="connsiteY0"/>
              </a:cxn>
              <a:cxn ang="0">
                <a:pos x="connsiteX1" y="connsiteY1"/>
              </a:cxn>
              <a:cxn ang="0">
                <a:pos x="connsiteX2" y="connsiteY2"/>
              </a:cxn>
              <a:cxn ang="0">
                <a:pos x="connsiteX3" y="connsiteY3"/>
              </a:cxn>
            </a:cxnLst>
            <a:rect l="l" t="t" r="r" b="b"/>
            <a:pathLst>
              <a:path w="990600" h="1662547">
                <a:moveTo>
                  <a:pt x="0" y="0"/>
                </a:moveTo>
                <a:lnTo>
                  <a:pt x="990600" y="0"/>
                </a:lnTo>
                <a:lnTo>
                  <a:pt x="990600" y="1662547"/>
                </a:lnTo>
                <a:lnTo>
                  <a:pt x="0" y="1662547"/>
                </a:lnTo>
                <a:close/>
              </a:path>
            </a:pathLst>
          </a:custGeom>
        </p:spPr>
        <p:txBody>
          <a:bodyPr wrap="square">
            <a:noAutofit/>
          </a:bodyPr>
          <a:lstStyle>
            <a:lvl1pPr>
              <a:defRPr sz="1400" b="0" baseline="0">
                <a:solidFill>
                  <a:schemeClr val="accent2"/>
                </a:solidFill>
              </a:defRPr>
            </a:lvl1pPr>
          </a:lstStyle>
          <a:p>
            <a:r>
              <a:rPr lang="en-US"/>
              <a:t>Click icon to add picture</a:t>
            </a:r>
          </a:p>
        </p:txBody>
      </p:sp>
      <p:sp>
        <p:nvSpPr>
          <p:cNvPr id="16" name="Picture Placeholder 15"/>
          <p:cNvSpPr>
            <a:spLocks noGrp="1"/>
          </p:cNvSpPr>
          <p:nvPr>
            <p:ph type="pic" sz="quarter" idx="15"/>
          </p:nvPr>
        </p:nvSpPr>
        <p:spPr>
          <a:xfrm>
            <a:off x="4430846" y="1939636"/>
            <a:ext cx="990601" cy="1662547"/>
          </a:xfrm>
          <a:custGeom>
            <a:avLst/>
            <a:gdLst>
              <a:gd name="connsiteX0" fmla="*/ 0 w 990601"/>
              <a:gd name="connsiteY0" fmla="*/ 0 h 1662547"/>
              <a:gd name="connsiteX1" fmla="*/ 990601 w 990601"/>
              <a:gd name="connsiteY1" fmla="*/ 0 h 1662547"/>
              <a:gd name="connsiteX2" fmla="*/ 990601 w 990601"/>
              <a:gd name="connsiteY2" fmla="*/ 1662547 h 1662547"/>
              <a:gd name="connsiteX3" fmla="*/ 0 w 990601"/>
              <a:gd name="connsiteY3" fmla="*/ 1662547 h 1662547"/>
            </a:gdLst>
            <a:ahLst/>
            <a:cxnLst>
              <a:cxn ang="0">
                <a:pos x="connsiteX0" y="connsiteY0"/>
              </a:cxn>
              <a:cxn ang="0">
                <a:pos x="connsiteX1" y="connsiteY1"/>
              </a:cxn>
              <a:cxn ang="0">
                <a:pos x="connsiteX2" y="connsiteY2"/>
              </a:cxn>
              <a:cxn ang="0">
                <a:pos x="connsiteX3" y="connsiteY3"/>
              </a:cxn>
            </a:cxnLst>
            <a:rect l="l" t="t" r="r" b="b"/>
            <a:pathLst>
              <a:path w="990601" h="1662547">
                <a:moveTo>
                  <a:pt x="0" y="0"/>
                </a:moveTo>
                <a:lnTo>
                  <a:pt x="990601" y="0"/>
                </a:lnTo>
                <a:lnTo>
                  <a:pt x="990601" y="1662547"/>
                </a:lnTo>
                <a:lnTo>
                  <a:pt x="0" y="1662547"/>
                </a:lnTo>
                <a:close/>
              </a:path>
            </a:pathLst>
          </a:custGeom>
        </p:spPr>
        <p:txBody>
          <a:bodyPr wrap="square">
            <a:noAutofit/>
          </a:bodyPr>
          <a:lstStyle>
            <a:lvl1pPr>
              <a:defRPr sz="1400" b="0" baseline="0">
                <a:solidFill>
                  <a:schemeClr val="accent2"/>
                </a:solidFill>
              </a:defRPr>
            </a:lvl1pPr>
          </a:lstStyle>
          <a:p>
            <a:r>
              <a:rPr lang="en-US"/>
              <a:t>Click icon to add picture</a:t>
            </a:r>
          </a:p>
        </p:txBody>
      </p:sp>
      <p:sp>
        <p:nvSpPr>
          <p:cNvPr id="15" name="Picture Placeholder 14"/>
          <p:cNvSpPr>
            <a:spLocks noGrp="1"/>
          </p:cNvSpPr>
          <p:nvPr>
            <p:ph type="pic" sz="quarter" idx="10"/>
          </p:nvPr>
        </p:nvSpPr>
        <p:spPr>
          <a:xfrm>
            <a:off x="838200" y="1939636"/>
            <a:ext cx="990600" cy="1662547"/>
          </a:xfrm>
          <a:custGeom>
            <a:avLst/>
            <a:gdLst>
              <a:gd name="connsiteX0" fmla="*/ 0 w 990600"/>
              <a:gd name="connsiteY0" fmla="*/ 0 h 1662547"/>
              <a:gd name="connsiteX1" fmla="*/ 990600 w 990600"/>
              <a:gd name="connsiteY1" fmla="*/ 0 h 1662547"/>
              <a:gd name="connsiteX2" fmla="*/ 990600 w 990600"/>
              <a:gd name="connsiteY2" fmla="*/ 1662547 h 1662547"/>
              <a:gd name="connsiteX3" fmla="*/ 0 w 990600"/>
              <a:gd name="connsiteY3" fmla="*/ 1662547 h 1662547"/>
            </a:gdLst>
            <a:ahLst/>
            <a:cxnLst>
              <a:cxn ang="0">
                <a:pos x="connsiteX0" y="connsiteY0"/>
              </a:cxn>
              <a:cxn ang="0">
                <a:pos x="connsiteX1" y="connsiteY1"/>
              </a:cxn>
              <a:cxn ang="0">
                <a:pos x="connsiteX2" y="connsiteY2"/>
              </a:cxn>
              <a:cxn ang="0">
                <a:pos x="connsiteX3" y="connsiteY3"/>
              </a:cxn>
            </a:cxnLst>
            <a:rect l="l" t="t" r="r" b="b"/>
            <a:pathLst>
              <a:path w="990600" h="1662547">
                <a:moveTo>
                  <a:pt x="0" y="0"/>
                </a:moveTo>
                <a:lnTo>
                  <a:pt x="990600" y="0"/>
                </a:lnTo>
                <a:lnTo>
                  <a:pt x="990600" y="1662547"/>
                </a:lnTo>
                <a:lnTo>
                  <a:pt x="0" y="1662547"/>
                </a:lnTo>
                <a:close/>
              </a:path>
            </a:pathLst>
          </a:custGeom>
        </p:spPr>
        <p:txBody>
          <a:bodyPr wrap="square">
            <a:noAutofit/>
          </a:bodyPr>
          <a:lstStyle>
            <a:lvl1pPr>
              <a:defRPr sz="1400" b="0" baseline="0">
                <a:solidFill>
                  <a:schemeClr val="accent2"/>
                </a:solidFill>
              </a:defRPr>
            </a:lvl1pPr>
          </a:lstStyle>
          <a:p>
            <a:r>
              <a:rPr lang="en-US"/>
              <a:t>Click icon to add picture</a:t>
            </a:r>
          </a:p>
        </p:txBody>
      </p:sp>
      <p:sp>
        <p:nvSpPr>
          <p:cNvPr id="8" name="TextBox 7"/>
          <p:cNvSpPr txBox="1"/>
          <p:nvPr userDrawn="1"/>
        </p:nvSpPr>
        <p:spPr>
          <a:xfrm>
            <a:off x="10526227" y="6345452"/>
            <a:ext cx="668324" cy="307777"/>
          </a:xfrm>
          <a:prstGeom prst="rect">
            <a:avLst/>
          </a:prstGeom>
          <a:noFill/>
        </p:spPr>
        <p:txBody>
          <a:bodyPr wrap="none" rtlCol="0">
            <a:spAutoFit/>
          </a:bodyPr>
          <a:lstStyle/>
          <a:p>
            <a:pPr algn="r"/>
            <a:r>
              <a:rPr lang="en-US" sz="1400" b="0">
                <a:solidFill>
                  <a:schemeClr val="bg1">
                    <a:lumMod val="65000"/>
                  </a:schemeClr>
                </a:solidFill>
                <a:latin typeface="+mn-lt"/>
              </a:rPr>
              <a:t>PAGE</a:t>
            </a:r>
            <a:r>
              <a:rPr lang="en-US" sz="1400" b="0" baseline="0">
                <a:solidFill>
                  <a:schemeClr val="bg1">
                    <a:lumMod val="65000"/>
                  </a:schemeClr>
                </a:solidFill>
                <a:latin typeface="+mn-lt"/>
              </a:rPr>
              <a:t> </a:t>
            </a:r>
            <a:endParaRPr lang="en-US" sz="1400" b="0">
              <a:solidFill>
                <a:schemeClr val="bg1">
                  <a:lumMod val="65000"/>
                </a:schemeClr>
              </a:solidFill>
              <a:latin typeface="+mn-lt"/>
            </a:endParaRPr>
          </a:p>
        </p:txBody>
      </p:sp>
      <p:sp>
        <p:nvSpPr>
          <p:cNvPr id="9" name="TextBox 8"/>
          <p:cNvSpPr txBox="1"/>
          <p:nvPr userDrawn="1"/>
        </p:nvSpPr>
        <p:spPr>
          <a:xfrm>
            <a:off x="11203169" y="6345452"/>
            <a:ext cx="370614" cy="276999"/>
          </a:xfrm>
          <a:prstGeom prst="rect">
            <a:avLst/>
          </a:prstGeom>
          <a:noFill/>
        </p:spPr>
        <p:txBody>
          <a:bodyPr wrap="none" rtlCol="0">
            <a:spAutoFit/>
          </a:bodyPr>
          <a:lstStyle/>
          <a:p>
            <a:pPr algn="ctr"/>
            <a:fld id="{5C876702-E08E-44EC-B9D1-43F96B0DF4BE}" type="slidenum">
              <a:rPr lang="en-US" sz="1200" b="1" smtClean="0">
                <a:solidFill>
                  <a:schemeClr val="bg1">
                    <a:lumMod val="65000"/>
                  </a:schemeClr>
                </a:solidFill>
                <a:latin typeface="+mn-lt"/>
              </a:rPr>
              <a:pPr algn="ctr"/>
              <a:t>‹#›</a:t>
            </a:fld>
            <a:endParaRPr lang="en-US" sz="1200" b="1">
              <a:solidFill>
                <a:schemeClr val="bg1">
                  <a:lumMod val="65000"/>
                </a:schemeClr>
              </a:solidFill>
              <a:latin typeface="+mn-lt"/>
            </a:endParaRPr>
          </a:p>
        </p:txBody>
      </p:sp>
      <p:sp>
        <p:nvSpPr>
          <p:cNvPr id="10" name="Oval 9"/>
          <p:cNvSpPr/>
          <p:nvPr userDrawn="1"/>
        </p:nvSpPr>
        <p:spPr>
          <a:xfrm>
            <a:off x="11194551" y="6290026"/>
            <a:ext cx="387849" cy="387849"/>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09612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11" name="Picture Placeholder 10"/>
          <p:cNvSpPr>
            <a:spLocks noGrp="1"/>
          </p:cNvSpPr>
          <p:nvPr>
            <p:ph type="pic" sz="quarter" idx="11"/>
          </p:nvPr>
        </p:nvSpPr>
        <p:spPr>
          <a:xfrm>
            <a:off x="8388658" y="2005639"/>
            <a:ext cx="2965142" cy="1861233"/>
          </a:xfrm>
          <a:custGeom>
            <a:avLst/>
            <a:gdLst>
              <a:gd name="connsiteX0" fmla="*/ 0 w 2965142"/>
              <a:gd name="connsiteY0" fmla="*/ 0 h 1861233"/>
              <a:gd name="connsiteX1" fmla="*/ 2965142 w 2965142"/>
              <a:gd name="connsiteY1" fmla="*/ 0 h 1861233"/>
              <a:gd name="connsiteX2" fmla="*/ 2965142 w 2965142"/>
              <a:gd name="connsiteY2" fmla="*/ 1861233 h 1861233"/>
              <a:gd name="connsiteX3" fmla="*/ 0 w 2965142"/>
              <a:gd name="connsiteY3" fmla="*/ 1861233 h 1861233"/>
            </a:gdLst>
            <a:ahLst/>
            <a:cxnLst>
              <a:cxn ang="0">
                <a:pos x="connsiteX0" y="connsiteY0"/>
              </a:cxn>
              <a:cxn ang="0">
                <a:pos x="connsiteX1" y="connsiteY1"/>
              </a:cxn>
              <a:cxn ang="0">
                <a:pos x="connsiteX2" y="connsiteY2"/>
              </a:cxn>
              <a:cxn ang="0">
                <a:pos x="connsiteX3" y="connsiteY3"/>
              </a:cxn>
            </a:cxnLst>
            <a:rect l="l" t="t" r="r" b="b"/>
            <a:pathLst>
              <a:path w="2965142" h="1861233">
                <a:moveTo>
                  <a:pt x="0" y="0"/>
                </a:moveTo>
                <a:lnTo>
                  <a:pt x="2965142" y="0"/>
                </a:lnTo>
                <a:lnTo>
                  <a:pt x="2965142" y="1861233"/>
                </a:lnTo>
                <a:lnTo>
                  <a:pt x="0" y="1861233"/>
                </a:lnTo>
                <a:close/>
              </a:path>
            </a:pathLst>
          </a:custGeom>
        </p:spPr>
        <p:txBody>
          <a:bodyPr wrap="square">
            <a:noAutofit/>
          </a:bodyPr>
          <a:lstStyle>
            <a:lvl1pPr>
              <a:defRPr sz="1400" b="0" baseline="0">
                <a:solidFill>
                  <a:schemeClr val="accent2"/>
                </a:solidFill>
              </a:defRPr>
            </a:lvl1pPr>
          </a:lstStyle>
          <a:p>
            <a:r>
              <a:rPr lang="en-US"/>
              <a:t>Click icon to add picture</a:t>
            </a:r>
          </a:p>
        </p:txBody>
      </p:sp>
      <p:sp>
        <p:nvSpPr>
          <p:cNvPr id="10" name="Picture Placeholder 9"/>
          <p:cNvSpPr>
            <a:spLocks noGrp="1"/>
          </p:cNvSpPr>
          <p:nvPr>
            <p:ph type="pic" sz="quarter" idx="12"/>
          </p:nvPr>
        </p:nvSpPr>
        <p:spPr>
          <a:xfrm>
            <a:off x="4613429" y="2005639"/>
            <a:ext cx="2965142" cy="1861233"/>
          </a:xfrm>
          <a:custGeom>
            <a:avLst/>
            <a:gdLst>
              <a:gd name="connsiteX0" fmla="*/ 0 w 2965142"/>
              <a:gd name="connsiteY0" fmla="*/ 0 h 1861233"/>
              <a:gd name="connsiteX1" fmla="*/ 2965142 w 2965142"/>
              <a:gd name="connsiteY1" fmla="*/ 0 h 1861233"/>
              <a:gd name="connsiteX2" fmla="*/ 2965142 w 2965142"/>
              <a:gd name="connsiteY2" fmla="*/ 1861233 h 1861233"/>
              <a:gd name="connsiteX3" fmla="*/ 0 w 2965142"/>
              <a:gd name="connsiteY3" fmla="*/ 1861233 h 1861233"/>
            </a:gdLst>
            <a:ahLst/>
            <a:cxnLst>
              <a:cxn ang="0">
                <a:pos x="connsiteX0" y="connsiteY0"/>
              </a:cxn>
              <a:cxn ang="0">
                <a:pos x="connsiteX1" y="connsiteY1"/>
              </a:cxn>
              <a:cxn ang="0">
                <a:pos x="connsiteX2" y="connsiteY2"/>
              </a:cxn>
              <a:cxn ang="0">
                <a:pos x="connsiteX3" y="connsiteY3"/>
              </a:cxn>
            </a:cxnLst>
            <a:rect l="l" t="t" r="r" b="b"/>
            <a:pathLst>
              <a:path w="2965142" h="1861233">
                <a:moveTo>
                  <a:pt x="0" y="0"/>
                </a:moveTo>
                <a:lnTo>
                  <a:pt x="2965142" y="0"/>
                </a:lnTo>
                <a:lnTo>
                  <a:pt x="2965142" y="1861233"/>
                </a:lnTo>
                <a:lnTo>
                  <a:pt x="0" y="1861233"/>
                </a:lnTo>
                <a:close/>
              </a:path>
            </a:pathLst>
          </a:custGeom>
        </p:spPr>
        <p:txBody>
          <a:bodyPr wrap="square">
            <a:noAutofit/>
          </a:bodyPr>
          <a:lstStyle>
            <a:lvl1pPr>
              <a:defRPr sz="1400" b="0" baseline="0">
                <a:solidFill>
                  <a:schemeClr val="accent2"/>
                </a:solidFill>
              </a:defRPr>
            </a:lvl1pPr>
          </a:lstStyle>
          <a:p>
            <a:r>
              <a:rPr lang="en-US"/>
              <a:t>Click icon to add picture</a:t>
            </a:r>
          </a:p>
        </p:txBody>
      </p:sp>
      <p:sp>
        <p:nvSpPr>
          <p:cNvPr id="9" name="Picture Placeholder 8"/>
          <p:cNvSpPr>
            <a:spLocks noGrp="1"/>
          </p:cNvSpPr>
          <p:nvPr>
            <p:ph type="pic" sz="quarter" idx="10"/>
          </p:nvPr>
        </p:nvSpPr>
        <p:spPr>
          <a:xfrm>
            <a:off x="838200" y="2005639"/>
            <a:ext cx="2965142" cy="1861233"/>
          </a:xfrm>
          <a:custGeom>
            <a:avLst/>
            <a:gdLst>
              <a:gd name="connsiteX0" fmla="*/ 0 w 2965142"/>
              <a:gd name="connsiteY0" fmla="*/ 0 h 1861233"/>
              <a:gd name="connsiteX1" fmla="*/ 2965142 w 2965142"/>
              <a:gd name="connsiteY1" fmla="*/ 0 h 1861233"/>
              <a:gd name="connsiteX2" fmla="*/ 2965142 w 2965142"/>
              <a:gd name="connsiteY2" fmla="*/ 1861233 h 1861233"/>
              <a:gd name="connsiteX3" fmla="*/ 0 w 2965142"/>
              <a:gd name="connsiteY3" fmla="*/ 1861233 h 1861233"/>
            </a:gdLst>
            <a:ahLst/>
            <a:cxnLst>
              <a:cxn ang="0">
                <a:pos x="connsiteX0" y="connsiteY0"/>
              </a:cxn>
              <a:cxn ang="0">
                <a:pos x="connsiteX1" y="connsiteY1"/>
              </a:cxn>
              <a:cxn ang="0">
                <a:pos x="connsiteX2" y="connsiteY2"/>
              </a:cxn>
              <a:cxn ang="0">
                <a:pos x="connsiteX3" y="connsiteY3"/>
              </a:cxn>
            </a:cxnLst>
            <a:rect l="l" t="t" r="r" b="b"/>
            <a:pathLst>
              <a:path w="2965142" h="1861233">
                <a:moveTo>
                  <a:pt x="0" y="0"/>
                </a:moveTo>
                <a:lnTo>
                  <a:pt x="2965142" y="0"/>
                </a:lnTo>
                <a:lnTo>
                  <a:pt x="2965142" y="1861233"/>
                </a:lnTo>
                <a:lnTo>
                  <a:pt x="0" y="1861233"/>
                </a:lnTo>
                <a:close/>
              </a:path>
            </a:pathLst>
          </a:custGeom>
        </p:spPr>
        <p:txBody>
          <a:bodyPr wrap="square">
            <a:noAutofit/>
          </a:bodyPr>
          <a:lstStyle>
            <a:lvl1pPr>
              <a:defRPr sz="1400" b="0" baseline="0">
                <a:solidFill>
                  <a:schemeClr val="accent2"/>
                </a:solidFill>
              </a:defRPr>
            </a:lvl1pPr>
          </a:lstStyle>
          <a:p>
            <a:r>
              <a:rPr lang="en-US"/>
              <a:t>Click icon to add picture</a:t>
            </a:r>
          </a:p>
        </p:txBody>
      </p:sp>
      <p:sp>
        <p:nvSpPr>
          <p:cNvPr id="5" name="TextBox 4"/>
          <p:cNvSpPr txBox="1"/>
          <p:nvPr userDrawn="1"/>
        </p:nvSpPr>
        <p:spPr>
          <a:xfrm>
            <a:off x="10526227" y="6345452"/>
            <a:ext cx="668324" cy="307777"/>
          </a:xfrm>
          <a:prstGeom prst="rect">
            <a:avLst/>
          </a:prstGeom>
          <a:noFill/>
        </p:spPr>
        <p:txBody>
          <a:bodyPr wrap="none" rtlCol="0">
            <a:spAutoFit/>
          </a:bodyPr>
          <a:lstStyle/>
          <a:p>
            <a:pPr algn="r"/>
            <a:r>
              <a:rPr lang="en-US" sz="1400" b="0">
                <a:solidFill>
                  <a:schemeClr val="bg1">
                    <a:lumMod val="65000"/>
                  </a:schemeClr>
                </a:solidFill>
                <a:latin typeface="+mn-lt"/>
              </a:rPr>
              <a:t>PAGE</a:t>
            </a:r>
            <a:r>
              <a:rPr lang="en-US" sz="1400" b="0" baseline="0">
                <a:solidFill>
                  <a:schemeClr val="bg1">
                    <a:lumMod val="65000"/>
                  </a:schemeClr>
                </a:solidFill>
                <a:latin typeface="+mn-lt"/>
              </a:rPr>
              <a:t> </a:t>
            </a:r>
            <a:endParaRPr lang="en-US" sz="1400" b="0">
              <a:solidFill>
                <a:schemeClr val="bg1">
                  <a:lumMod val="65000"/>
                </a:schemeClr>
              </a:solidFill>
              <a:latin typeface="+mn-lt"/>
            </a:endParaRPr>
          </a:p>
        </p:txBody>
      </p:sp>
      <p:sp>
        <p:nvSpPr>
          <p:cNvPr id="6" name="TextBox 5"/>
          <p:cNvSpPr txBox="1"/>
          <p:nvPr userDrawn="1"/>
        </p:nvSpPr>
        <p:spPr>
          <a:xfrm>
            <a:off x="11203169" y="6345452"/>
            <a:ext cx="370614" cy="276999"/>
          </a:xfrm>
          <a:prstGeom prst="rect">
            <a:avLst/>
          </a:prstGeom>
          <a:noFill/>
        </p:spPr>
        <p:txBody>
          <a:bodyPr wrap="none" rtlCol="0">
            <a:spAutoFit/>
          </a:bodyPr>
          <a:lstStyle/>
          <a:p>
            <a:pPr algn="ctr"/>
            <a:fld id="{5C876702-E08E-44EC-B9D1-43F96B0DF4BE}" type="slidenum">
              <a:rPr lang="en-US" sz="1200" b="1" smtClean="0">
                <a:solidFill>
                  <a:schemeClr val="bg1">
                    <a:lumMod val="65000"/>
                  </a:schemeClr>
                </a:solidFill>
                <a:latin typeface="+mn-lt"/>
              </a:rPr>
              <a:pPr algn="ctr"/>
              <a:t>‹#›</a:t>
            </a:fld>
            <a:endParaRPr lang="en-US" sz="1200" b="1">
              <a:solidFill>
                <a:schemeClr val="bg1">
                  <a:lumMod val="65000"/>
                </a:schemeClr>
              </a:solidFill>
              <a:latin typeface="+mn-lt"/>
            </a:endParaRPr>
          </a:p>
        </p:txBody>
      </p:sp>
      <p:sp>
        <p:nvSpPr>
          <p:cNvPr id="7" name="Oval 6"/>
          <p:cNvSpPr/>
          <p:nvPr userDrawn="1"/>
        </p:nvSpPr>
        <p:spPr>
          <a:xfrm>
            <a:off x="11194551" y="6290026"/>
            <a:ext cx="387849" cy="387849"/>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17340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18" name="Picture Placeholder 17"/>
          <p:cNvSpPr>
            <a:spLocks noGrp="1"/>
          </p:cNvSpPr>
          <p:nvPr>
            <p:ph type="pic" sz="quarter" idx="12"/>
          </p:nvPr>
        </p:nvSpPr>
        <p:spPr>
          <a:xfrm>
            <a:off x="9753600" y="1773936"/>
            <a:ext cx="2438400" cy="3474720"/>
          </a:xfrm>
          <a:custGeom>
            <a:avLst/>
            <a:gdLst>
              <a:gd name="connsiteX0" fmla="*/ 0 w 2438400"/>
              <a:gd name="connsiteY0" fmla="*/ 0 h 3474720"/>
              <a:gd name="connsiteX1" fmla="*/ 2438400 w 2438400"/>
              <a:gd name="connsiteY1" fmla="*/ 0 h 3474720"/>
              <a:gd name="connsiteX2" fmla="*/ 2438400 w 2438400"/>
              <a:gd name="connsiteY2" fmla="*/ 3474720 h 3474720"/>
              <a:gd name="connsiteX3" fmla="*/ 0 w 2438400"/>
              <a:gd name="connsiteY3" fmla="*/ 3474720 h 3474720"/>
            </a:gdLst>
            <a:ahLst/>
            <a:cxnLst>
              <a:cxn ang="0">
                <a:pos x="connsiteX0" y="connsiteY0"/>
              </a:cxn>
              <a:cxn ang="0">
                <a:pos x="connsiteX1" y="connsiteY1"/>
              </a:cxn>
              <a:cxn ang="0">
                <a:pos x="connsiteX2" y="connsiteY2"/>
              </a:cxn>
              <a:cxn ang="0">
                <a:pos x="connsiteX3" y="connsiteY3"/>
              </a:cxn>
            </a:cxnLst>
            <a:rect l="l" t="t" r="r" b="b"/>
            <a:pathLst>
              <a:path w="2438400" h="3474720">
                <a:moveTo>
                  <a:pt x="0" y="0"/>
                </a:moveTo>
                <a:lnTo>
                  <a:pt x="2438400" y="0"/>
                </a:lnTo>
                <a:lnTo>
                  <a:pt x="2438400" y="3474720"/>
                </a:lnTo>
                <a:lnTo>
                  <a:pt x="0" y="3474720"/>
                </a:lnTo>
                <a:close/>
              </a:path>
            </a:pathLst>
          </a:custGeom>
        </p:spPr>
        <p:txBody>
          <a:bodyPr wrap="square">
            <a:noAutofit/>
          </a:bodyPr>
          <a:lstStyle>
            <a:lvl1pPr>
              <a:defRPr sz="1400" b="0" baseline="0">
                <a:solidFill>
                  <a:schemeClr val="accent2"/>
                </a:solidFill>
              </a:defRPr>
            </a:lvl1pPr>
          </a:lstStyle>
          <a:p>
            <a:r>
              <a:rPr lang="en-US"/>
              <a:t>Click icon to add picture</a:t>
            </a:r>
          </a:p>
        </p:txBody>
      </p:sp>
      <p:sp>
        <p:nvSpPr>
          <p:cNvPr id="17" name="Picture Placeholder 16"/>
          <p:cNvSpPr>
            <a:spLocks noGrp="1"/>
          </p:cNvSpPr>
          <p:nvPr>
            <p:ph type="pic" sz="quarter" idx="13"/>
          </p:nvPr>
        </p:nvSpPr>
        <p:spPr>
          <a:xfrm>
            <a:off x="7315201" y="1773936"/>
            <a:ext cx="2438400" cy="3474720"/>
          </a:xfrm>
          <a:custGeom>
            <a:avLst/>
            <a:gdLst>
              <a:gd name="connsiteX0" fmla="*/ 0 w 2438400"/>
              <a:gd name="connsiteY0" fmla="*/ 0 h 3474720"/>
              <a:gd name="connsiteX1" fmla="*/ 2438400 w 2438400"/>
              <a:gd name="connsiteY1" fmla="*/ 0 h 3474720"/>
              <a:gd name="connsiteX2" fmla="*/ 2438400 w 2438400"/>
              <a:gd name="connsiteY2" fmla="*/ 3474720 h 3474720"/>
              <a:gd name="connsiteX3" fmla="*/ 0 w 2438400"/>
              <a:gd name="connsiteY3" fmla="*/ 3474720 h 3474720"/>
            </a:gdLst>
            <a:ahLst/>
            <a:cxnLst>
              <a:cxn ang="0">
                <a:pos x="connsiteX0" y="connsiteY0"/>
              </a:cxn>
              <a:cxn ang="0">
                <a:pos x="connsiteX1" y="connsiteY1"/>
              </a:cxn>
              <a:cxn ang="0">
                <a:pos x="connsiteX2" y="connsiteY2"/>
              </a:cxn>
              <a:cxn ang="0">
                <a:pos x="connsiteX3" y="connsiteY3"/>
              </a:cxn>
            </a:cxnLst>
            <a:rect l="l" t="t" r="r" b="b"/>
            <a:pathLst>
              <a:path w="2438400" h="3474720">
                <a:moveTo>
                  <a:pt x="0" y="0"/>
                </a:moveTo>
                <a:lnTo>
                  <a:pt x="2438400" y="0"/>
                </a:lnTo>
                <a:lnTo>
                  <a:pt x="2438400" y="3474720"/>
                </a:lnTo>
                <a:lnTo>
                  <a:pt x="0" y="3474720"/>
                </a:lnTo>
                <a:close/>
              </a:path>
            </a:pathLst>
          </a:custGeom>
        </p:spPr>
        <p:txBody>
          <a:bodyPr wrap="square">
            <a:noAutofit/>
          </a:bodyPr>
          <a:lstStyle>
            <a:lvl1pPr>
              <a:defRPr sz="1400" b="0" baseline="0">
                <a:solidFill>
                  <a:schemeClr val="accent2"/>
                </a:solidFill>
              </a:defRPr>
            </a:lvl1pPr>
          </a:lstStyle>
          <a:p>
            <a:r>
              <a:rPr lang="en-US"/>
              <a:t>Click icon to add picture</a:t>
            </a:r>
          </a:p>
        </p:txBody>
      </p:sp>
      <p:sp>
        <p:nvSpPr>
          <p:cNvPr id="16" name="Picture Placeholder 15"/>
          <p:cNvSpPr>
            <a:spLocks noGrp="1"/>
          </p:cNvSpPr>
          <p:nvPr>
            <p:ph type="pic" sz="quarter" idx="14"/>
          </p:nvPr>
        </p:nvSpPr>
        <p:spPr>
          <a:xfrm>
            <a:off x="4876800" y="1773936"/>
            <a:ext cx="2438400" cy="3474720"/>
          </a:xfrm>
          <a:custGeom>
            <a:avLst/>
            <a:gdLst>
              <a:gd name="connsiteX0" fmla="*/ 0 w 2438400"/>
              <a:gd name="connsiteY0" fmla="*/ 0 h 3474720"/>
              <a:gd name="connsiteX1" fmla="*/ 2438400 w 2438400"/>
              <a:gd name="connsiteY1" fmla="*/ 0 h 3474720"/>
              <a:gd name="connsiteX2" fmla="*/ 2438400 w 2438400"/>
              <a:gd name="connsiteY2" fmla="*/ 3474720 h 3474720"/>
              <a:gd name="connsiteX3" fmla="*/ 0 w 2438400"/>
              <a:gd name="connsiteY3" fmla="*/ 3474720 h 3474720"/>
            </a:gdLst>
            <a:ahLst/>
            <a:cxnLst>
              <a:cxn ang="0">
                <a:pos x="connsiteX0" y="connsiteY0"/>
              </a:cxn>
              <a:cxn ang="0">
                <a:pos x="connsiteX1" y="connsiteY1"/>
              </a:cxn>
              <a:cxn ang="0">
                <a:pos x="connsiteX2" y="connsiteY2"/>
              </a:cxn>
              <a:cxn ang="0">
                <a:pos x="connsiteX3" y="connsiteY3"/>
              </a:cxn>
            </a:cxnLst>
            <a:rect l="l" t="t" r="r" b="b"/>
            <a:pathLst>
              <a:path w="2438400" h="3474720">
                <a:moveTo>
                  <a:pt x="0" y="0"/>
                </a:moveTo>
                <a:lnTo>
                  <a:pt x="2438400" y="0"/>
                </a:lnTo>
                <a:lnTo>
                  <a:pt x="2438400" y="3474720"/>
                </a:lnTo>
                <a:lnTo>
                  <a:pt x="0" y="3474720"/>
                </a:lnTo>
                <a:close/>
              </a:path>
            </a:pathLst>
          </a:custGeom>
        </p:spPr>
        <p:txBody>
          <a:bodyPr wrap="square">
            <a:noAutofit/>
          </a:bodyPr>
          <a:lstStyle>
            <a:lvl1pPr>
              <a:defRPr sz="1400" b="0" baseline="0">
                <a:solidFill>
                  <a:schemeClr val="accent2"/>
                </a:solidFill>
              </a:defRPr>
            </a:lvl1pPr>
          </a:lstStyle>
          <a:p>
            <a:r>
              <a:rPr lang="en-US"/>
              <a:t>Click icon to add picture</a:t>
            </a:r>
          </a:p>
        </p:txBody>
      </p:sp>
      <p:sp>
        <p:nvSpPr>
          <p:cNvPr id="15" name="Picture Placeholder 14"/>
          <p:cNvSpPr>
            <a:spLocks noGrp="1"/>
          </p:cNvSpPr>
          <p:nvPr>
            <p:ph type="pic" sz="quarter" idx="15"/>
          </p:nvPr>
        </p:nvSpPr>
        <p:spPr>
          <a:xfrm>
            <a:off x="2438401" y="1773936"/>
            <a:ext cx="2438400" cy="3474720"/>
          </a:xfrm>
          <a:custGeom>
            <a:avLst/>
            <a:gdLst>
              <a:gd name="connsiteX0" fmla="*/ 0 w 2438400"/>
              <a:gd name="connsiteY0" fmla="*/ 0 h 3474720"/>
              <a:gd name="connsiteX1" fmla="*/ 2438400 w 2438400"/>
              <a:gd name="connsiteY1" fmla="*/ 0 h 3474720"/>
              <a:gd name="connsiteX2" fmla="*/ 2438400 w 2438400"/>
              <a:gd name="connsiteY2" fmla="*/ 3474720 h 3474720"/>
              <a:gd name="connsiteX3" fmla="*/ 0 w 2438400"/>
              <a:gd name="connsiteY3" fmla="*/ 3474720 h 3474720"/>
            </a:gdLst>
            <a:ahLst/>
            <a:cxnLst>
              <a:cxn ang="0">
                <a:pos x="connsiteX0" y="connsiteY0"/>
              </a:cxn>
              <a:cxn ang="0">
                <a:pos x="connsiteX1" y="connsiteY1"/>
              </a:cxn>
              <a:cxn ang="0">
                <a:pos x="connsiteX2" y="connsiteY2"/>
              </a:cxn>
              <a:cxn ang="0">
                <a:pos x="connsiteX3" y="connsiteY3"/>
              </a:cxn>
            </a:cxnLst>
            <a:rect l="l" t="t" r="r" b="b"/>
            <a:pathLst>
              <a:path w="2438400" h="3474720">
                <a:moveTo>
                  <a:pt x="0" y="0"/>
                </a:moveTo>
                <a:lnTo>
                  <a:pt x="2438400" y="0"/>
                </a:lnTo>
                <a:lnTo>
                  <a:pt x="2438400" y="3474720"/>
                </a:lnTo>
                <a:lnTo>
                  <a:pt x="0" y="3474720"/>
                </a:lnTo>
                <a:close/>
              </a:path>
            </a:pathLst>
          </a:custGeom>
        </p:spPr>
        <p:txBody>
          <a:bodyPr wrap="square">
            <a:noAutofit/>
          </a:bodyPr>
          <a:lstStyle>
            <a:lvl1pPr>
              <a:defRPr sz="1400" b="0" baseline="0">
                <a:solidFill>
                  <a:schemeClr val="accent2"/>
                </a:solidFill>
              </a:defRPr>
            </a:lvl1pPr>
          </a:lstStyle>
          <a:p>
            <a:r>
              <a:rPr lang="en-US"/>
              <a:t>Click icon to add picture</a:t>
            </a:r>
          </a:p>
        </p:txBody>
      </p:sp>
      <p:sp>
        <p:nvSpPr>
          <p:cNvPr id="14" name="Picture Placeholder 13"/>
          <p:cNvSpPr>
            <a:spLocks noGrp="1"/>
          </p:cNvSpPr>
          <p:nvPr>
            <p:ph type="pic" sz="quarter" idx="10"/>
          </p:nvPr>
        </p:nvSpPr>
        <p:spPr>
          <a:xfrm>
            <a:off x="1" y="1773936"/>
            <a:ext cx="2438400" cy="3474720"/>
          </a:xfrm>
          <a:custGeom>
            <a:avLst/>
            <a:gdLst>
              <a:gd name="connsiteX0" fmla="*/ 0 w 2438400"/>
              <a:gd name="connsiteY0" fmla="*/ 0 h 3474720"/>
              <a:gd name="connsiteX1" fmla="*/ 2438400 w 2438400"/>
              <a:gd name="connsiteY1" fmla="*/ 0 h 3474720"/>
              <a:gd name="connsiteX2" fmla="*/ 2438400 w 2438400"/>
              <a:gd name="connsiteY2" fmla="*/ 3474720 h 3474720"/>
              <a:gd name="connsiteX3" fmla="*/ 0 w 2438400"/>
              <a:gd name="connsiteY3" fmla="*/ 3474720 h 3474720"/>
            </a:gdLst>
            <a:ahLst/>
            <a:cxnLst>
              <a:cxn ang="0">
                <a:pos x="connsiteX0" y="connsiteY0"/>
              </a:cxn>
              <a:cxn ang="0">
                <a:pos x="connsiteX1" y="connsiteY1"/>
              </a:cxn>
              <a:cxn ang="0">
                <a:pos x="connsiteX2" y="connsiteY2"/>
              </a:cxn>
              <a:cxn ang="0">
                <a:pos x="connsiteX3" y="connsiteY3"/>
              </a:cxn>
            </a:cxnLst>
            <a:rect l="l" t="t" r="r" b="b"/>
            <a:pathLst>
              <a:path w="2438400" h="3474720">
                <a:moveTo>
                  <a:pt x="0" y="0"/>
                </a:moveTo>
                <a:lnTo>
                  <a:pt x="2438400" y="0"/>
                </a:lnTo>
                <a:lnTo>
                  <a:pt x="2438400" y="3474720"/>
                </a:lnTo>
                <a:lnTo>
                  <a:pt x="0" y="3474720"/>
                </a:lnTo>
                <a:close/>
              </a:path>
            </a:pathLst>
          </a:custGeom>
        </p:spPr>
        <p:txBody>
          <a:bodyPr wrap="square">
            <a:noAutofit/>
          </a:bodyPr>
          <a:lstStyle>
            <a:lvl1pPr>
              <a:defRPr sz="1400" b="0" baseline="0">
                <a:solidFill>
                  <a:schemeClr val="accent2"/>
                </a:solidFill>
              </a:defRPr>
            </a:lvl1pPr>
          </a:lstStyle>
          <a:p>
            <a:r>
              <a:rPr lang="en-US"/>
              <a:t>Click icon to add picture</a:t>
            </a:r>
          </a:p>
        </p:txBody>
      </p:sp>
      <p:sp>
        <p:nvSpPr>
          <p:cNvPr id="7" name="TextBox 6"/>
          <p:cNvSpPr txBox="1"/>
          <p:nvPr userDrawn="1"/>
        </p:nvSpPr>
        <p:spPr>
          <a:xfrm>
            <a:off x="10526227" y="6345452"/>
            <a:ext cx="668324" cy="307777"/>
          </a:xfrm>
          <a:prstGeom prst="rect">
            <a:avLst/>
          </a:prstGeom>
          <a:noFill/>
        </p:spPr>
        <p:txBody>
          <a:bodyPr wrap="none" rtlCol="0">
            <a:spAutoFit/>
          </a:bodyPr>
          <a:lstStyle/>
          <a:p>
            <a:pPr algn="r"/>
            <a:r>
              <a:rPr lang="en-US" sz="1400" b="0">
                <a:solidFill>
                  <a:schemeClr val="bg1">
                    <a:lumMod val="65000"/>
                  </a:schemeClr>
                </a:solidFill>
                <a:latin typeface="+mn-lt"/>
              </a:rPr>
              <a:t>PAGE</a:t>
            </a:r>
            <a:r>
              <a:rPr lang="en-US" sz="1400" b="0" baseline="0">
                <a:solidFill>
                  <a:schemeClr val="bg1">
                    <a:lumMod val="65000"/>
                  </a:schemeClr>
                </a:solidFill>
                <a:latin typeface="+mn-lt"/>
              </a:rPr>
              <a:t> </a:t>
            </a:r>
            <a:endParaRPr lang="en-US" sz="1400" b="0">
              <a:solidFill>
                <a:schemeClr val="bg1">
                  <a:lumMod val="65000"/>
                </a:schemeClr>
              </a:solidFill>
              <a:latin typeface="+mn-lt"/>
            </a:endParaRPr>
          </a:p>
        </p:txBody>
      </p:sp>
      <p:sp>
        <p:nvSpPr>
          <p:cNvPr id="8" name="TextBox 7"/>
          <p:cNvSpPr txBox="1"/>
          <p:nvPr userDrawn="1"/>
        </p:nvSpPr>
        <p:spPr>
          <a:xfrm>
            <a:off x="11203169" y="6345452"/>
            <a:ext cx="370614" cy="276999"/>
          </a:xfrm>
          <a:prstGeom prst="rect">
            <a:avLst/>
          </a:prstGeom>
          <a:noFill/>
        </p:spPr>
        <p:txBody>
          <a:bodyPr wrap="none" rtlCol="0">
            <a:spAutoFit/>
          </a:bodyPr>
          <a:lstStyle/>
          <a:p>
            <a:pPr algn="ctr"/>
            <a:fld id="{5C876702-E08E-44EC-B9D1-43F96B0DF4BE}" type="slidenum">
              <a:rPr lang="en-US" sz="1200" b="1" smtClean="0">
                <a:solidFill>
                  <a:schemeClr val="bg1">
                    <a:lumMod val="65000"/>
                  </a:schemeClr>
                </a:solidFill>
                <a:latin typeface="+mn-lt"/>
              </a:rPr>
              <a:pPr algn="ctr"/>
              <a:t>‹#›</a:t>
            </a:fld>
            <a:endParaRPr lang="en-US" sz="1200" b="1">
              <a:solidFill>
                <a:schemeClr val="bg1">
                  <a:lumMod val="65000"/>
                </a:schemeClr>
              </a:solidFill>
              <a:latin typeface="+mn-lt"/>
            </a:endParaRPr>
          </a:p>
        </p:txBody>
      </p:sp>
      <p:sp>
        <p:nvSpPr>
          <p:cNvPr id="9" name="Oval 8"/>
          <p:cNvSpPr/>
          <p:nvPr userDrawn="1"/>
        </p:nvSpPr>
        <p:spPr>
          <a:xfrm>
            <a:off x="11194551" y="6290026"/>
            <a:ext cx="387849" cy="387849"/>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51760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26" name="Picture Placeholder 25"/>
          <p:cNvSpPr>
            <a:spLocks noGrp="1"/>
          </p:cNvSpPr>
          <p:nvPr>
            <p:ph type="pic" sz="quarter" idx="10"/>
          </p:nvPr>
        </p:nvSpPr>
        <p:spPr>
          <a:xfrm>
            <a:off x="8542771" y="3987121"/>
            <a:ext cx="1900092" cy="1900092"/>
          </a:xfrm>
          <a:custGeom>
            <a:avLst/>
            <a:gdLst>
              <a:gd name="connsiteX0" fmla="*/ 0 w 1900092"/>
              <a:gd name="connsiteY0" fmla="*/ 0 h 1900092"/>
              <a:gd name="connsiteX1" fmla="*/ 1900092 w 1900092"/>
              <a:gd name="connsiteY1" fmla="*/ 0 h 1900092"/>
              <a:gd name="connsiteX2" fmla="*/ 1900092 w 1900092"/>
              <a:gd name="connsiteY2" fmla="*/ 1900092 h 1900092"/>
              <a:gd name="connsiteX3" fmla="*/ 0 w 1900092"/>
              <a:gd name="connsiteY3" fmla="*/ 1900092 h 1900092"/>
            </a:gdLst>
            <a:ahLst/>
            <a:cxnLst>
              <a:cxn ang="0">
                <a:pos x="connsiteX0" y="connsiteY0"/>
              </a:cxn>
              <a:cxn ang="0">
                <a:pos x="connsiteX1" y="connsiteY1"/>
              </a:cxn>
              <a:cxn ang="0">
                <a:pos x="connsiteX2" y="connsiteY2"/>
              </a:cxn>
              <a:cxn ang="0">
                <a:pos x="connsiteX3" y="connsiteY3"/>
              </a:cxn>
            </a:cxnLst>
            <a:rect l="l" t="t" r="r" b="b"/>
            <a:pathLst>
              <a:path w="1900092" h="1900092">
                <a:moveTo>
                  <a:pt x="0" y="0"/>
                </a:moveTo>
                <a:lnTo>
                  <a:pt x="1900092" y="0"/>
                </a:lnTo>
                <a:lnTo>
                  <a:pt x="1900092" y="1900092"/>
                </a:lnTo>
                <a:lnTo>
                  <a:pt x="0" y="1900092"/>
                </a:lnTo>
                <a:close/>
              </a:path>
            </a:pathLst>
          </a:custGeom>
        </p:spPr>
        <p:txBody>
          <a:bodyPr wrap="square">
            <a:noAutofit/>
          </a:bodyPr>
          <a:lstStyle>
            <a:lvl1pPr>
              <a:defRPr sz="1400" b="0" baseline="0">
                <a:solidFill>
                  <a:schemeClr val="accent2"/>
                </a:solidFill>
              </a:defRPr>
            </a:lvl1pPr>
          </a:lstStyle>
          <a:p>
            <a:r>
              <a:rPr lang="en-US"/>
              <a:t>Click icon to add picture</a:t>
            </a:r>
          </a:p>
        </p:txBody>
      </p:sp>
      <p:sp>
        <p:nvSpPr>
          <p:cNvPr id="25" name="Picture Placeholder 24"/>
          <p:cNvSpPr>
            <a:spLocks noGrp="1"/>
          </p:cNvSpPr>
          <p:nvPr>
            <p:ph type="pic" sz="quarter" idx="11"/>
          </p:nvPr>
        </p:nvSpPr>
        <p:spPr>
          <a:xfrm>
            <a:off x="6278226" y="3987121"/>
            <a:ext cx="1900092" cy="1900092"/>
          </a:xfrm>
          <a:custGeom>
            <a:avLst/>
            <a:gdLst>
              <a:gd name="connsiteX0" fmla="*/ 0 w 1900092"/>
              <a:gd name="connsiteY0" fmla="*/ 0 h 1900092"/>
              <a:gd name="connsiteX1" fmla="*/ 1900092 w 1900092"/>
              <a:gd name="connsiteY1" fmla="*/ 0 h 1900092"/>
              <a:gd name="connsiteX2" fmla="*/ 1900092 w 1900092"/>
              <a:gd name="connsiteY2" fmla="*/ 1900092 h 1900092"/>
              <a:gd name="connsiteX3" fmla="*/ 0 w 1900092"/>
              <a:gd name="connsiteY3" fmla="*/ 1900092 h 1900092"/>
            </a:gdLst>
            <a:ahLst/>
            <a:cxnLst>
              <a:cxn ang="0">
                <a:pos x="connsiteX0" y="connsiteY0"/>
              </a:cxn>
              <a:cxn ang="0">
                <a:pos x="connsiteX1" y="connsiteY1"/>
              </a:cxn>
              <a:cxn ang="0">
                <a:pos x="connsiteX2" y="connsiteY2"/>
              </a:cxn>
              <a:cxn ang="0">
                <a:pos x="connsiteX3" y="connsiteY3"/>
              </a:cxn>
            </a:cxnLst>
            <a:rect l="l" t="t" r="r" b="b"/>
            <a:pathLst>
              <a:path w="1900092" h="1900092">
                <a:moveTo>
                  <a:pt x="0" y="0"/>
                </a:moveTo>
                <a:lnTo>
                  <a:pt x="1900092" y="0"/>
                </a:lnTo>
                <a:lnTo>
                  <a:pt x="1900092" y="1900092"/>
                </a:lnTo>
                <a:lnTo>
                  <a:pt x="0" y="1900092"/>
                </a:lnTo>
                <a:close/>
              </a:path>
            </a:pathLst>
          </a:custGeom>
        </p:spPr>
        <p:txBody>
          <a:bodyPr wrap="square">
            <a:noAutofit/>
          </a:bodyPr>
          <a:lstStyle>
            <a:lvl1pPr>
              <a:defRPr sz="1400" b="0" baseline="0">
                <a:solidFill>
                  <a:schemeClr val="accent2"/>
                </a:solidFill>
              </a:defRPr>
            </a:lvl1pPr>
          </a:lstStyle>
          <a:p>
            <a:r>
              <a:rPr lang="en-US"/>
              <a:t>Click icon to add picture</a:t>
            </a:r>
          </a:p>
        </p:txBody>
      </p:sp>
      <p:sp>
        <p:nvSpPr>
          <p:cNvPr id="24" name="Picture Placeholder 23"/>
          <p:cNvSpPr>
            <a:spLocks noGrp="1"/>
          </p:cNvSpPr>
          <p:nvPr>
            <p:ph type="pic" sz="quarter" idx="12"/>
          </p:nvPr>
        </p:nvSpPr>
        <p:spPr>
          <a:xfrm>
            <a:off x="8542771" y="1917733"/>
            <a:ext cx="1900092" cy="1900092"/>
          </a:xfrm>
          <a:custGeom>
            <a:avLst/>
            <a:gdLst>
              <a:gd name="connsiteX0" fmla="*/ 0 w 1900092"/>
              <a:gd name="connsiteY0" fmla="*/ 0 h 1900092"/>
              <a:gd name="connsiteX1" fmla="*/ 1900092 w 1900092"/>
              <a:gd name="connsiteY1" fmla="*/ 0 h 1900092"/>
              <a:gd name="connsiteX2" fmla="*/ 1900092 w 1900092"/>
              <a:gd name="connsiteY2" fmla="*/ 1900092 h 1900092"/>
              <a:gd name="connsiteX3" fmla="*/ 0 w 1900092"/>
              <a:gd name="connsiteY3" fmla="*/ 1900092 h 1900092"/>
            </a:gdLst>
            <a:ahLst/>
            <a:cxnLst>
              <a:cxn ang="0">
                <a:pos x="connsiteX0" y="connsiteY0"/>
              </a:cxn>
              <a:cxn ang="0">
                <a:pos x="connsiteX1" y="connsiteY1"/>
              </a:cxn>
              <a:cxn ang="0">
                <a:pos x="connsiteX2" y="connsiteY2"/>
              </a:cxn>
              <a:cxn ang="0">
                <a:pos x="connsiteX3" y="connsiteY3"/>
              </a:cxn>
            </a:cxnLst>
            <a:rect l="l" t="t" r="r" b="b"/>
            <a:pathLst>
              <a:path w="1900092" h="1900092">
                <a:moveTo>
                  <a:pt x="0" y="0"/>
                </a:moveTo>
                <a:lnTo>
                  <a:pt x="1900092" y="0"/>
                </a:lnTo>
                <a:lnTo>
                  <a:pt x="1900092" y="1900092"/>
                </a:lnTo>
                <a:lnTo>
                  <a:pt x="0" y="1900092"/>
                </a:lnTo>
                <a:close/>
              </a:path>
            </a:pathLst>
          </a:custGeom>
        </p:spPr>
        <p:txBody>
          <a:bodyPr wrap="square">
            <a:noAutofit/>
          </a:bodyPr>
          <a:lstStyle>
            <a:lvl1pPr>
              <a:defRPr sz="1400" b="0" baseline="0">
                <a:solidFill>
                  <a:schemeClr val="accent2"/>
                </a:solidFill>
              </a:defRPr>
            </a:lvl1pPr>
          </a:lstStyle>
          <a:p>
            <a:r>
              <a:rPr lang="en-US"/>
              <a:t>Click icon to add picture</a:t>
            </a:r>
          </a:p>
        </p:txBody>
      </p:sp>
      <p:sp>
        <p:nvSpPr>
          <p:cNvPr id="23" name="Picture Placeholder 22"/>
          <p:cNvSpPr>
            <a:spLocks noGrp="1"/>
          </p:cNvSpPr>
          <p:nvPr>
            <p:ph type="pic" sz="quarter" idx="13"/>
          </p:nvPr>
        </p:nvSpPr>
        <p:spPr>
          <a:xfrm>
            <a:off x="6278226" y="1917733"/>
            <a:ext cx="1900092" cy="1900092"/>
          </a:xfrm>
          <a:custGeom>
            <a:avLst/>
            <a:gdLst>
              <a:gd name="connsiteX0" fmla="*/ 0 w 1900092"/>
              <a:gd name="connsiteY0" fmla="*/ 0 h 1900092"/>
              <a:gd name="connsiteX1" fmla="*/ 1900092 w 1900092"/>
              <a:gd name="connsiteY1" fmla="*/ 0 h 1900092"/>
              <a:gd name="connsiteX2" fmla="*/ 1900092 w 1900092"/>
              <a:gd name="connsiteY2" fmla="*/ 1900092 h 1900092"/>
              <a:gd name="connsiteX3" fmla="*/ 0 w 1900092"/>
              <a:gd name="connsiteY3" fmla="*/ 1900092 h 1900092"/>
            </a:gdLst>
            <a:ahLst/>
            <a:cxnLst>
              <a:cxn ang="0">
                <a:pos x="connsiteX0" y="connsiteY0"/>
              </a:cxn>
              <a:cxn ang="0">
                <a:pos x="connsiteX1" y="connsiteY1"/>
              </a:cxn>
              <a:cxn ang="0">
                <a:pos x="connsiteX2" y="connsiteY2"/>
              </a:cxn>
              <a:cxn ang="0">
                <a:pos x="connsiteX3" y="connsiteY3"/>
              </a:cxn>
            </a:cxnLst>
            <a:rect l="l" t="t" r="r" b="b"/>
            <a:pathLst>
              <a:path w="1900092" h="1900092">
                <a:moveTo>
                  <a:pt x="0" y="0"/>
                </a:moveTo>
                <a:lnTo>
                  <a:pt x="1900092" y="0"/>
                </a:lnTo>
                <a:lnTo>
                  <a:pt x="1900092" y="1900092"/>
                </a:lnTo>
                <a:lnTo>
                  <a:pt x="0" y="1900092"/>
                </a:lnTo>
                <a:close/>
              </a:path>
            </a:pathLst>
          </a:custGeom>
        </p:spPr>
        <p:txBody>
          <a:bodyPr wrap="square">
            <a:noAutofit/>
          </a:bodyPr>
          <a:lstStyle>
            <a:lvl1pPr>
              <a:defRPr sz="1400" b="0" baseline="0">
                <a:solidFill>
                  <a:schemeClr val="accent2"/>
                </a:solidFill>
              </a:defRPr>
            </a:lvl1pPr>
          </a:lstStyle>
          <a:p>
            <a:r>
              <a:rPr lang="en-US"/>
              <a:t>Click icon to add picture</a:t>
            </a:r>
          </a:p>
        </p:txBody>
      </p:sp>
      <p:sp>
        <p:nvSpPr>
          <p:cNvPr id="22" name="Picture Placeholder 21"/>
          <p:cNvSpPr>
            <a:spLocks noGrp="1"/>
          </p:cNvSpPr>
          <p:nvPr>
            <p:ph type="pic" sz="quarter" idx="14"/>
          </p:nvPr>
        </p:nvSpPr>
        <p:spPr>
          <a:xfrm>
            <a:off x="4013681" y="1917733"/>
            <a:ext cx="1900092" cy="1900092"/>
          </a:xfrm>
          <a:custGeom>
            <a:avLst/>
            <a:gdLst>
              <a:gd name="connsiteX0" fmla="*/ 0 w 1900092"/>
              <a:gd name="connsiteY0" fmla="*/ 0 h 1900092"/>
              <a:gd name="connsiteX1" fmla="*/ 1900092 w 1900092"/>
              <a:gd name="connsiteY1" fmla="*/ 0 h 1900092"/>
              <a:gd name="connsiteX2" fmla="*/ 1900092 w 1900092"/>
              <a:gd name="connsiteY2" fmla="*/ 1900092 h 1900092"/>
              <a:gd name="connsiteX3" fmla="*/ 0 w 1900092"/>
              <a:gd name="connsiteY3" fmla="*/ 1900092 h 1900092"/>
            </a:gdLst>
            <a:ahLst/>
            <a:cxnLst>
              <a:cxn ang="0">
                <a:pos x="connsiteX0" y="connsiteY0"/>
              </a:cxn>
              <a:cxn ang="0">
                <a:pos x="connsiteX1" y="connsiteY1"/>
              </a:cxn>
              <a:cxn ang="0">
                <a:pos x="connsiteX2" y="connsiteY2"/>
              </a:cxn>
              <a:cxn ang="0">
                <a:pos x="connsiteX3" y="connsiteY3"/>
              </a:cxn>
            </a:cxnLst>
            <a:rect l="l" t="t" r="r" b="b"/>
            <a:pathLst>
              <a:path w="1900092" h="1900092">
                <a:moveTo>
                  <a:pt x="0" y="0"/>
                </a:moveTo>
                <a:lnTo>
                  <a:pt x="1900092" y="0"/>
                </a:lnTo>
                <a:lnTo>
                  <a:pt x="1900092" y="1900092"/>
                </a:lnTo>
                <a:lnTo>
                  <a:pt x="0" y="1900092"/>
                </a:lnTo>
                <a:close/>
              </a:path>
            </a:pathLst>
          </a:custGeom>
        </p:spPr>
        <p:txBody>
          <a:bodyPr wrap="square">
            <a:noAutofit/>
          </a:bodyPr>
          <a:lstStyle>
            <a:lvl1pPr>
              <a:defRPr sz="1400" b="0" baseline="0">
                <a:solidFill>
                  <a:schemeClr val="accent2"/>
                </a:solidFill>
              </a:defRPr>
            </a:lvl1pPr>
          </a:lstStyle>
          <a:p>
            <a:r>
              <a:rPr lang="en-US"/>
              <a:t>Click icon to add picture</a:t>
            </a:r>
          </a:p>
        </p:txBody>
      </p:sp>
      <p:sp>
        <p:nvSpPr>
          <p:cNvPr id="21" name="Picture Placeholder 20"/>
          <p:cNvSpPr>
            <a:spLocks noGrp="1"/>
          </p:cNvSpPr>
          <p:nvPr>
            <p:ph type="pic" sz="quarter" idx="15"/>
          </p:nvPr>
        </p:nvSpPr>
        <p:spPr>
          <a:xfrm>
            <a:off x="4013681" y="3987121"/>
            <a:ext cx="1900092" cy="1900092"/>
          </a:xfrm>
          <a:custGeom>
            <a:avLst/>
            <a:gdLst>
              <a:gd name="connsiteX0" fmla="*/ 0 w 1900092"/>
              <a:gd name="connsiteY0" fmla="*/ 0 h 1900092"/>
              <a:gd name="connsiteX1" fmla="*/ 1900092 w 1900092"/>
              <a:gd name="connsiteY1" fmla="*/ 0 h 1900092"/>
              <a:gd name="connsiteX2" fmla="*/ 1900092 w 1900092"/>
              <a:gd name="connsiteY2" fmla="*/ 1900092 h 1900092"/>
              <a:gd name="connsiteX3" fmla="*/ 0 w 1900092"/>
              <a:gd name="connsiteY3" fmla="*/ 1900092 h 1900092"/>
            </a:gdLst>
            <a:ahLst/>
            <a:cxnLst>
              <a:cxn ang="0">
                <a:pos x="connsiteX0" y="connsiteY0"/>
              </a:cxn>
              <a:cxn ang="0">
                <a:pos x="connsiteX1" y="connsiteY1"/>
              </a:cxn>
              <a:cxn ang="0">
                <a:pos x="connsiteX2" y="connsiteY2"/>
              </a:cxn>
              <a:cxn ang="0">
                <a:pos x="connsiteX3" y="connsiteY3"/>
              </a:cxn>
            </a:cxnLst>
            <a:rect l="l" t="t" r="r" b="b"/>
            <a:pathLst>
              <a:path w="1900092" h="1900092">
                <a:moveTo>
                  <a:pt x="0" y="0"/>
                </a:moveTo>
                <a:lnTo>
                  <a:pt x="1900092" y="0"/>
                </a:lnTo>
                <a:lnTo>
                  <a:pt x="1900092" y="1900092"/>
                </a:lnTo>
                <a:lnTo>
                  <a:pt x="0" y="1900092"/>
                </a:lnTo>
                <a:close/>
              </a:path>
            </a:pathLst>
          </a:custGeom>
        </p:spPr>
        <p:txBody>
          <a:bodyPr wrap="square">
            <a:noAutofit/>
          </a:bodyPr>
          <a:lstStyle>
            <a:lvl1pPr>
              <a:defRPr sz="1400" b="0" baseline="0">
                <a:solidFill>
                  <a:schemeClr val="accent2"/>
                </a:solidFill>
              </a:defRPr>
            </a:lvl1pPr>
          </a:lstStyle>
          <a:p>
            <a:r>
              <a:rPr lang="en-US"/>
              <a:t>Click icon to add picture</a:t>
            </a:r>
          </a:p>
        </p:txBody>
      </p:sp>
      <p:sp>
        <p:nvSpPr>
          <p:cNvPr id="20" name="Picture Placeholder 19"/>
          <p:cNvSpPr>
            <a:spLocks noGrp="1"/>
          </p:cNvSpPr>
          <p:nvPr>
            <p:ph type="pic" sz="quarter" idx="16"/>
          </p:nvPr>
        </p:nvSpPr>
        <p:spPr>
          <a:xfrm>
            <a:off x="1749136" y="3987121"/>
            <a:ext cx="1900092" cy="1900092"/>
          </a:xfrm>
          <a:custGeom>
            <a:avLst/>
            <a:gdLst>
              <a:gd name="connsiteX0" fmla="*/ 0 w 1900092"/>
              <a:gd name="connsiteY0" fmla="*/ 0 h 1900092"/>
              <a:gd name="connsiteX1" fmla="*/ 1900092 w 1900092"/>
              <a:gd name="connsiteY1" fmla="*/ 0 h 1900092"/>
              <a:gd name="connsiteX2" fmla="*/ 1900092 w 1900092"/>
              <a:gd name="connsiteY2" fmla="*/ 1900092 h 1900092"/>
              <a:gd name="connsiteX3" fmla="*/ 0 w 1900092"/>
              <a:gd name="connsiteY3" fmla="*/ 1900092 h 1900092"/>
            </a:gdLst>
            <a:ahLst/>
            <a:cxnLst>
              <a:cxn ang="0">
                <a:pos x="connsiteX0" y="connsiteY0"/>
              </a:cxn>
              <a:cxn ang="0">
                <a:pos x="connsiteX1" y="connsiteY1"/>
              </a:cxn>
              <a:cxn ang="0">
                <a:pos x="connsiteX2" y="connsiteY2"/>
              </a:cxn>
              <a:cxn ang="0">
                <a:pos x="connsiteX3" y="connsiteY3"/>
              </a:cxn>
            </a:cxnLst>
            <a:rect l="l" t="t" r="r" b="b"/>
            <a:pathLst>
              <a:path w="1900092" h="1900092">
                <a:moveTo>
                  <a:pt x="0" y="0"/>
                </a:moveTo>
                <a:lnTo>
                  <a:pt x="1900092" y="0"/>
                </a:lnTo>
                <a:lnTo>
                  <a:pt x="1900092" y="1900092"/>
                </a:lnTo>
                <a:lnTo>
                  <a:pt x="0" y="1900092"/>
                </a:lnTo>
                <a:close/>
              </a:path>
            </a:pathLst>
          </a:custGeom>
        </p:spPr>
        <p:txBody>
          <a:bodyPr wrap="square">
            <a:noAutofit/>
          </a:bodyPr>
          <a:lstStyle>
            <a:lvl1pPr>
              <a:defRPr sz="1400" b="0" baseline="0">
                <a:solidFill>
                  <a:schemeClr val="accent2"/>
                </a:solidFill>
              </a:defRPr>
            </a:lvl1pPr>
          </a:lstStyle>
          <a:p>
            <a:r>
              <a:rPr lang="en-US"/>
              <a:t>Click icon to add picture</a:t>
            </a:r>
          </a:p>
        </p:txBody>
      </p:sp>
      <p:sp>
        <p:nvSpPr>
          <p:cNvPr id="19" name="Picture Placeholder 18"/>
          <p:cNvSpPr>
            <a:spLocks noGrp="1"/>
          </p:cNvSpPr>
          <p:nvPr>
            <p:ph type="pic" sz="quarter" idx="17"/>
          </p:nvPr>
        </p:nvSpPr>
        <p:spPr>
          <a:xfrm>
            <a:off x="1749136" y="1917733"/>
            <a:ext cx="1900092" cy="1900092"/>
          </a:xfrm>
          <a:custGeom>
            <a:avLst/>
            <a:gdLst>
              <a:gd name="connsiteX0" fmla="*/ 0 w 1900092"/>
              <a:gd name="connsiteY0" fmla="*/ 0 h 1900092"/>
              <a:gd name="connsiteX1" fmla="*/ 1900092 w 1900092"/>
              <a:gd name="connsiteY1" fmla="*/ 0 h 1900092"/>
              <a:gd name="connsiteX2" fmla="*/ 1900092 w 1900092"/>
              <a:gd name="connsiteY2" fmla="*/ 1900092 h 1900092"/>
              <a:gd name="connsiteX3" fmla="*/ 0 w 1900092"/>
              <a:gd name="connsiteY3" fmla="*/ 1900092 h 1900092"/>
            </a:gdLst>
            <a:ahLst/>
            <a:cxnLst>
              <a:cxn ang="0">
                <a:pos x="connsiteX0" y="connsiteY0"/>
              </a:cxn>
              <a:cxn ang="0">
                <a:pos x="connsiteX1" y="connsiteY1"/>
              </a:cxn>
              <a:cxn ang="0">
                <a:pos x="connsiteX2" y="connsiteY2"/>
              </a:cxn>
              <a:cxn ang="0">
                <a:pos x="connsiteX3" y="connsiteY3"/>
              </a:cxn>
            </a:cxnLst>
            <a:rect l="l" t="t" r="r" b="b"/>
            <a:pathLst>
              <a:path w="1900092" h="1900092">
                <a:moveTo>
                  <a:pt x="0" y="0"/>
                </a:moveTo>
                <a:lnTo>
                  <a:pt x="1900092" y="0"/>
                </a:lnTo>
                <a:lnTo>
                  <a:pt x="1900092" y="1900092"/>
                </a:lnTo>
                <a:lnTo>
                  <a:pt x="0" y="1900092"/>
                </a:lnTo>
                <a:close/>
              </a:path>
            </a:pathLst>
          </a:custGeom>
        </p:spPr>
        <p:txBody>
          <a:bodyPr wrap="square">
            <a:noAutofit/>
          </a:bodyPr>
          <a:lstStyle>
            <a:lvl1pPr>
              <a:defRPr sz="1400" b="0" baseline="0">
                <a:solidFill>
                  <a:schemeClr val="accent2"/>
                </a:solidFill>
              </a:defRPr>
            </a:lvl1pPr>
          </a:lstStyle>
          <a:p>
            <a:r>
              <a:rPr lang="en-US"/>
              <a:t>Click icon to add picture</a:t>
            </a:r>
          </a:p>
        </p:txBody>
      </p:sp>
      <p:sp>
        <p:nvSpPr>
          <p:cNvPr id="10" name="TextBox 9"/>
          <p:cNvSpPr txBox="1"/>
          <p:nvPr userDrawn="1"/>
        </p:nvSpPr>
        <p:spPr>
          <a:xfrm>
            <a:off x="10526227" y="6345452"/>
            <a:ext cx="668324" cy="307777"/>
          </a:xfrm>
          <a:prstGeom prst="rect">
            <a:avLst/>
          </a:prstGeom>
          <a:noFill/>
        </p:spPr>
        <p:txBody>
          <a:bodyPr wrap="none" rtlCol="0">
            <a:spAutoFit/>
          </a:bodyPr>
          <a:lstStyle/>
          <a:p>
            <a:pPr algn="r"/>
            <a:r>
              <a:rPr lang="en-US" sz="1400" b="0">
                <a:solidFill>
                  <a:schemeClr val="bg1">
                    <a:lumMod val="65000"/>
                  </a:schemeClr>
                </a:solidFill>
                <a:latin typeface="+mn-lt"/>
              </a:rPr>
              <a:t>PAGE</a:t>
            </a:r>
            <a:r>
              <a:rPr lang="en-US" sz="1400" b="0" baseline="0">
                <a:solidFill>
                  <a:schemeClr val="bg1">
                    <a:lumMod val="65000"/>
                  </a:schemeClr>
                </a:solidFill>
                <a:latin typeface="+mn-lt"/>
              </a:rPr>
              <a:t> </a:t>
            </a:r>
            <a:endParaRPr lang="en-US" sz="1400" b="0">
              <a:solidFill>
                <a:schemeClr val="bg1">
                  <a:lumMod val="65000"/>
                </a:schemeClr>
              </a:solidFill>
              <a:latin typeface="+mn-lt"/>
            </a:endParaRPr>
          </a:p>
        </p:txBody>
      </p:sp>
      <p:sp>
        <p:nvSpPr>
          <p:cNvPr id="11" name="TextBox 10"/>
          <p:cNvSpPr txBox="1"/>
          <p:nvPr userDrawn="1"/>
        </p:nvSpPr>
        <p:spPr>
          <a:xfrm>
            <a:off x="11203169" y="6345452"/>
            <a:ext cx="370614" cy="276999"/>
          </a:xfrm>
          <a:prstGeom prst="rect">
            <a:avLst/>
          </a:prstGeom>
          <a:noFill/>
        </p:spPr>
        <p:txBody>
          <a:bodyPr wrap="none" rtlCol="0">
            <a:spAutoFit/>
          </a:bodyPr>
          <a:lstStyle/>
          <a:p>
            <a:pPr algn="ctr"/>
            <a:fld id="{5C876702-E08E-44EC-B9D1-43F96B0DF4BE}" type="slidenum">
              <a:rPr lang="en-US" sz="1200" b="1" smtClean="0">
                <a:solidFill>
                  <a:schemeClr val="bg1">
                    <a:lumMod val="65000"/>
                  </a:schemeClr>
                </a:solidFill>
                <a:latin typeface="+mn-lt"/>
              </a:rPr>
              <a:pPr algn="ctr"/>
              <a:t>‹#›</a:t>
            </a:fld>
            <a:endParaRPr lang="en-US" sz="1200" b="1">
              <a:solidFill>
                <a:schemeClr val="bg1">
                  <a:lumMod val="65000"/>
                </a:schemeClr>
              </a:solidFill>
              <a:latin typeface="+mn-lt"/>
            </a:endParaRPr>
          </a:p>
        </p:txBody>
      </p:sp>
      <p:sp>
        <p:nvSpPr>
          <p:cNvPr id="12" name="Oval 11"/>
          <p:cNvSpPr/>
          <p:nvPr userDrawn="1"/>
        </p:nvSpPr>
        <p:spPr>
          <a:xfrm>
            <a:off x="11194551" y="6290026"/>
            <a:ext cx="387849" cy="387849"/>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170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0" name="Picture Placeholder 19"/>
          <p:cNvSpPr>
            <a:spLocks noGrp="1"/>
          </p:cNvSpPr>
          <p:nvPr>
            <p:ph type="pic" sz="quarter" idx="10"/>
          </p:nvPr>
        </p:nvSpPr>
        <p:spPr>
          <a:xfrm>
            <a:off x="7818543" y="4066357"/>
            <a:ext cx="2908934" cy="1526562"/>
          </a:xfrm>
          <a:custGeom>
            <a:avLst/>
            <a:gdLst>
              <a:gd name="connsiteX0" fmla="*/ 0 w 2908934"/>
              <a:gd name="connsiteY0" fmla="*/ 0 h 1526562"/>
              <a:gd name="connsiteX1" fmla="*/ 2908934 w 2908934"/>
              <a:gd name="connsiteY1" fmla="*/ 0 h 1526562"/>
              <a:gd name="connsiteX2" fmla="*/ 2908934 w 2908934"/>
              <a:gd name="connsiteY2" fmla="*/ 1526562 h 1526562"/>
              <a:gd name="connsiteX3" fmla="*/ 0 w 2908934"/>
              <a:gd name="connsiteY3" fmla="*/ 1526562 h 1526562"/>
            </a:gdLst>
            <a:ahLst/>
            <a:cxnLst>
              <a:cxn ang="0">
                <a:pos x="connsiteX0" y="connsiteY0"/>
              </a:cxn>
              <a:cxn ang="0">
                <a:pos x="connsiteX1" y="connsiteY1"/>
              </a:cxn>
              <a:cxn ang="0">
                <a:pos x="connsiteX2" y="connsiteY2"/>
              </a:cxn>
              <a:cxn ang="0">
                <a:pos x="connsiteX3" y="connsiteY3"/>
              </a:cxn>
            </a:cxnLst>
            <a:rect l="l" t="t" r="r" b="b"/>
            <a:pathLst>
              <a:path w="2908934" h="1526562">
                <a:moveTo>
                  <a:pt x="0" y="0"/>
                </a:moveTo>
                <a:lnTo>
                  <a:pt x="2908934" y="0"/>
                </a:lnTo>
                <a:lnTo>
                  <a:pt x="2908934" y="1526562"/>
                </a:lnTo>
                <a:lnTo>
                  <a:pt x="0" y="1526562"/>
                </a:lnTo>
                <a:close/>
              </a:path>
            </a:pathLst>
          </a:custGeom>
        </p:spPr>
        <p:txBody>
          <a:bodyPr wrap="square">
            <a:noAutofit/>
          </a:bodyPr>
          <a:lstStyle>
            <a:lvl1pPr>
              <a:defRPr sz="1400" b="0" baseline="0">
                <a:solidFill>
                  <a:schemeClr val="accent2"/>
                </a:solidFill>
              </a:defRPr>
            </a:lvl1pPr>
          </a:lstStyle>
          <a:p>
            <a:r>
              <a:rPr lang="en-US"/>
              <a:t>Click icon to add picture</a:t>
            </a:r>
          </a:p>
        </p:txBody>
      </p:sp>
      <p:sp>
        <p:nvSpPr>
          <p:cNvPr id="19" name="Picture Placeholder 18"/>
          <p:cNvSpPr>
            <a:spLocks noGrp="1"/>
          </p:cNvSpPr>
          <p:nvPr>
            <p:ph type="pic" sz="quarter" idx="11"/>
          </p:nvPr>
        </p:nvSpPr>
        <p:spPr>
          <a:xfrm>
            <a:off x="7818543" y="1874134"/>
            <a:ext cx="2908934" cy="1526562"/>
          </a:xfrm>
          <a:custGeom>
            <a:avLst/>
            <a:gdLst>
              <a:gd name="connsiteX0" fmla="*/ 0 w 2908934"/>
              <a:gd name="connsiteY0" fmla="*/ 0 h 1526562"/>
              <a:gd name="connsiteX1" fmla="*/ 2908934 w 2908934"/>
              <a:gd name="connsiteY1" fmla="*/ 0 h 1526562"/>
              <a:gd name="connsiteX2" fmla="*/ 2908934 w 2908934"/>
              <a:gd name="connsiteY2" fmla="*/ 1526562 h 1526562"/>
              <a:gd name="connsiteX3" fmla="*/ 0 w 2908934"/>
              <a:gd name="connsiteY3" fmla="*/ 1526562 h 1526562"/>
            </a:gdLst>
            <a:ahLst/>
            <a:cxnLst>
              <a:cxn ang="0">
                <a:pos x="connsiteX0" y="connsiteY0"/>
              </a:cxn>
              <a:cxn ang="0">
                <a:pos x="connsiteX1" y="connsiteY1"/>
              </a:cxn>
              <a:cxn ang="0">
                <a:pos x="connsiteX2" y="connsiteY2"/>
              </a:cxn>
              <a:cxn ang="0">
                <a:pos x="connsiteX3" y="connsiteY3"/>
              </a:cxn>
            </a:cxnLst>
            <a:rect l="l" t="t" r="r" b="b"/>
            <a:pathLst>
              <a:path w="2908934" h="1526562">
                <a:moveTo>
                  <a:pt x="0" y="0"/>
                </a:moveTo>
                <a:lnTo>
                  <a:pt x="2908934" y="0"/>
                </a:lnTo>
                <a:lnTo>
                  <a:pt x="2908934" y="1526562"/>
                </a:lnTo>
                <a:lnTo>
                  <a:pt x="0" y="1526562"/>
                </a:lnTo>
                <a:close/>
              </a:path>
            </a:pathLst>
          </a:custGeom>
        </p:spPr>
        <p:txBody>
          <a:bodyPr wrap="square">
            <a:noAutofit/>
          </a:bodyPr>
          <a:lstStyle>
            <a:lvl1pPr>
              <a:defRPr sz="1400" b="0" baseline="0">
                <a:solidFill>
                  <a:schemeClr val="accent2"/>
                </a:solidFill>
              </a:defRPr>
            </a:lvl1pPr>
          </a:lstStyle>
          <a:p>
            <a:r>
              <a:rPr lang="en-US"/>
              <a:t>Click icon to add picture</a:t>
            </a:r>
          </a:p>
        </p:txBody>
      </p:sp>
      <p:sp>
        <p:nvSpPr>
          <p:cNvPr id="18" name="Picture Placeholder 17"/>
          <p:cNvSpPr>
            <a:spLocks noGrp="1"/>
          </p:cNvSpPr>
          <p:nvPr>
            <p:ph type="pic" sz="quarter" idx="12"/>
          </p:nvPr>
        </p:nvSpPr>
        <p:spPr>
          <a:xfrm>
            <a:off x="4656047" y="4066357"/>
            <a:ext cx="2908934" cy="1526562"/>
          </a:xfrm>
          <a:custGeom>
            <a:avLst/>
            <a:gdLst>
              <a:gd name="connsiteX0" fmla="*/ 0 w 2908934"/>
              <a:gd name="connsiteY0" fmla="*/ 0 h 1526562"/>
              <a:gd name="connsiteX1" fmla="*/ 2908934 w 2908934"/>
              <a:gd name="connsiteY1" fmla="*/ 0 h 1526562"/>
              <a:gd name="connsiteX2" fmla="*/ 2908934 w 2908934"/>
              <a:gd name="connsiteY2" fmla="*/ 1526562 h 1526562"/>
              <a:gd name="connsiteX3" fmla="*/ 0 w 2908934"/>
              <a:gd name="connsiteY3" fmla="*/ 1526562 h 1526562"/>
            </a:gdLst>
            <a:ahLst/>
            <a:cxnLst>
              <a:cxn ang="0">
                <a:pos x="connsiteX0" y="connsiteY0"/>
              </a:cxn>
              <a:cxn ang="0">
                <a:pos x="connsiteX1" y="connsiteY1"/>
              </a:cxn>
              <a:cxn ang="0">
                <a:pos x="connsiteX2" y="connsiteY2"/>
              </a:cxn>
              <a:cxn ang="0">
                <a:pos x="connsiteX3" y="connsiteY3"/>
              </a:cxn>
            </a:cxnLst>
            <a:rect l="l" t="t" r="r" b="b"/>
            <a:pathLst>
              <a:path w="2908934" h="1526562">
                <a:moveTo>
                  <a:pt x="0" y="0"/>
                </a:moveTo>
                <a:lnTo>
                  <a:pt x="2908934" y="0"/>
                </a:lnTo>
                <a:lnTo>
                  <a:pt x="2908934" y="1526562"/>
                </a:lnTo>
                <a:lnTo>
                  <a:pt x="0" y="1526562"/>
                </a:lnTo>
                <a:close/>
              </a:path>
            </a:pathLst>
          </a:custGeom>
        </p:spPr>
        <p:txBody>
          <a:bodyPr wrap="square">
            <a:noAutofit/>
          </a:bodyPr>
          <a:lstStyle>
            <a:lvl1pPr>
              <a:defRPr sz="1400" b="0" baseline="0">
                <a:solidFill>
                  <a:schemeClr val="accent2"/>
                </a:solidFill>
              </a:defRPr>
            </a:lvl1pPr>
          </a:lstStyle>
          <a:p>
            <a:r>
              <a:rPr lang="en-US"/>
              <a:t>Click icon to add picture</a:t>
            </a:r>
          </a:p>
        </p:txBody>
      </p:sp>
      <p:sp>
        <p:nvSpPr>
          <p:cNvPr id="17" name="Picture Placeholder 16"/>
          <p:cNvSpPr>
            <a:spLocks noGrp="1"/>
          </p:cNvSpPr>
          <p:nvPr>
            <p:ph type="pic" sz="quarter" idx="13"/>
          </p:nvPr>
        </p:nvSpPr>
        <p:spPr>
          <a:xfrm>
            <a:off x="4656047" y="1874134"/>
            <a:ext cx="2908934" cy="1526562"/>
          </a:xfrm>
          <a:custGeom>
            <a:avLst/>
            <a:gdLst>
              <a:gd name="connsiteX0" fmla="*/ 0 w 2908934"/>
              <a:gd name="connsiteY0" fmla="*/ 0 h 1526562"/>
              <a:gd name="connsiteX1" fmla="*/ 2908934 w 2908934"/>
              <a:gd name="connsiteY1" fmla="*/ 0 h 1526562"/>
              <a:gd name="connsiteX2" fmla="*/ 2908934 w 2908934"/>
              <a:gd name="connsiteY2" fmla="*/ 1526562 h 1526562"/>
              <a:gd name="connsiteX3" fmla="*/ 0 w 2908934"/>
              <a:gd name="connsiteY3" fmla="*/ 1526562 h 1526562"/>
            </a:gdLst>
            <a:ahLst/>
            <a:cxnLst>
              <a:cxn ang="0">
                <a:pos x="connsiteX0" y="connsiteY0"/>
              </a:cxn>
              <a:cxn ang="0">
                <a:pos x="connsiteX1" y="connsiteY1"/>
              </a:cxn>
              <a:cxn ang="0">
                <a:pos x="connsiteX2" y="connsiteY2"/>
              </a:cxn>
              <a:cxn ang="0">
                <a:pos x="connsiteX3" y="connsiteY3"/>
              </a:cxn>
            </a:cxnLst>
            <a:rect l="l" t="t" r="r" b="b"/>
            <a:pathLst>
              <a:path w="2908934" h="1526562">
                <a:moveTo>
                  <a:pt x="0" y="0"/>
                </a:moveTo>
                <a:lnTo>
                  <a:pt x="2908934" y="0"/>
                </a:lnTo>
                <a:lnTo>
                  <a:pt x="2908934" y="1526562"/>
                </a:lnTo>
                <a:lnTo>
                  <a:pt x="0" y="1526562"/>
                </a:lnTo>
                <a:close/>
              </a:path>
            </a:pathLst>
          </a:custGeom>
        </p:spPr>
        <p:txBody>
          <a:bodyPr wrap="square">
            <a:noAutofit/>
          </a:bodyPr>
          <a:lstStyle>
            <a:lvl1pPr>
              <a:defRPr sz="1400" b="0" baseline="0">
                <a:solidFill>
                  <a:schemeClr val="accent2"/>
                </a:solidFill>
              </a:defRPr>
            </a:lvl1pPr>
          </a:lstStyle>
          <a:p>
            <a:r>
              <a:rPr lang="en-US"/>
              <a:t>Click icon to add picture</a:t>
            </a:r>
          </a:p>
        </p:txBody>
      </p:sp>
      <p:sp>
        <p:nvSpPr>
          <p:cNvPr id="16" name="Picture Placeholder 15"/>
          <p:cNvSpPr>
            <a:spLocks noGrp="1"/>
          </p:cNvSpPr>
          <p:nvPr>
            <p:ph type="pic" sz="quarter" idx="14"/>
          </p:nvPr>
        </p:nvSpPr>
        <p:spPr>
          <a:xfrm>
            <a:off x="1493134" y="4066357"/>
            <a:ext cx="2908934" cy="1526562"/>
          </a:xfrm>
          <a:custGeom>
            <a:avLst/>
            <a:gdLst>
              <a:gd name="connsiteX0" fmla="*/ 0 w 2908934"/>
              <a:gd name="connsiteY0" fmla="*/ 0 h 1526562"/>
              <a:gd name="connsiteX1" fmla="*/ 2908934 w 2908934"/>
              <a:gd name="connsiteY1" fmla="*/ 0 h 1526562"/>
              <a:gd name="connsiteX2" fmla="*/ 2908934 w 2908934"/>
              <a:gd name="connsiteY2" fmla="*/ 1526562 h 1526562"/>
              <a:gd name="connsiteX3" fmla="*/ 0 w 2908934"/>
              <a:gd name="connsiteY3" fmla="*/ 1526562 h 1526562"/>
            </a:gdLst>
            <a:ahLst/>
            <a:cxnLst>
              <a:cxn ang="0">
                <a:pos x="connsiteX0" y="connsiteY0"/>
              </a:cxn>
              <a:cxn ang="0">
                <a:pos x="connsiteX1" y="connsiteY1"/>
              </a:cxn>
              <a:cxn ang="0">
                <a:pos x="connsiteX2" y="connsiteY2"/>
              </a:cxn>
              <a:cxn ang="0">
                <a:pos x="connsiteX3" y="connsiteY3"/>
              </a:cxn>
            </a:cxnLst>
            <a:rect l="l" t="t" r="r" b="b"/>
            <a:pathLst>
              <a:path w="2908934" h="1526562">
                <a:moveTo>
                  <a:pt x="0" y="0"/>
                </a:moveTo>
                <a:lnTo>
                  <a:pt x="2908934" y="0"/>
                </a:lnTo>
                <a:lnTo>
                  <a:pt x="2908934" y="1526562"/>
                </a:lnTo>
                <a:lnTo>
                  <a:pt x="0" y="1526562"/>
                </a:lnTo>
                <a:close/>
              </a:path>
            </a:pathLst>
          </a:custGeom>
        </p:spPr>
        <p:txBody>
          <a:bodyPr wrap="square">
            <a:noAutofit/>
          </a:bodyPr>
          <a:lstStyle>
            <a:lvl1pPr>
              <a:defRPr sz="1400" b="0" baseline="0">
                <a:solidFill>
                  <a:schemeClr val="accent2"/>
                </a:solidFill>
              </a:defRPr>
            </a:lvl1pPr>
          </a:lstStyle>
          <a:p>
            <a:r>
              <a:rPr lang="en-US"/>
              <a:t>Click icon to add picture</a:t>
            </a:r>
          </a:p>
        </p:txBody>
      </p:sp>
      <p:sp>
        <p:nvSpPr>
          <p:cNvPr id="15" name="Picture Placeholder 14"/>
          <p:cNvSpPr>
            <a:spLocks noGrp="1"/>
          </p:cNvSpPr>
          <p:nvPr>
            <p:ph type="pic" sz="quarter" idx="15"/>
          </p:nvPr>
        </p:nvSpPr>
        <p:spPr>
          <a:xfrm>
            <a:off x="1493134" y="1874134"/>
            <a:ext cx="2908934" cy="1526562"/>
          </a:xfrm>
          <a:custGeom>
            <a:avLst/>
            <a:gdLst>
              <a:gd name="connsiteX0" fmla="*/ 0 w 2908934"/>
              <a:gd name="connsiteY0" fmla="*/ 0 h 1526562"/>
              <a:gd name="connsiteX1" fmla="*/ 2908934 w 2908934"/>
              <a:gd name="connsiteY1" fmla="*/ 0 h 1526562"/>
              <a:gd name="connsiteX2" fmla="*/ 2908934 w 2908934"/>
              <a:gd name="connsiteY2" fmla="*/ 1526562 h 1526562"/>
              <a:gd name="connsiteX3" fmla="*/ 0 w 2908934"/>
              <a:gd name="connsiteY3" fmla="*/ 1526562 h 1526562"/>
            </a:gdLst>
            <a:ahLst/>
            <a:cxnLst>
              <a:cxn ang="0">
                <a:pos x="connsiteX0" y="connsiteY0"/>
              </a:cxn>
              <a:cxn ang="0">
                <a:pos x="connsiteX1" y="connsiteY1"/>
              </a:cxn>
              <a:cxn ang="0">
                <a:pos x="connsiteX2" y="connsiteY2"/>
              </a:cxn>
              <a:cxn ang="0">
                <a:pos x="connsiteX3" y="connsiteY3"/>
              </a:cxn>
            </a:cxnLst>
            <a:rect l="l" t="t" r="r" b="b"/>
            <a:pathLst>
              <a:path w="2908934" h="1526562">
                <a:moveTo>
                  <a:pt x="0" y="0"/>
                </a:moveTo>
                <a:lnTo>
                  <a:pt x="2908934" y="0"/>
                </a:lnTo>
                <a:lnTo>
                  <a:pt x="2908934" y="1526562"/>
                </a:lnTo>
                <a:lnTo>
                  <a:pt x="0" y="1526562"/>
                </a:lnTo>
                <a:close/>
              </a:path>
            </a:pathLst>
          </a:custGeom>
        </p:spPr>
        <p:txBody>
          <a:bodyPr wrap="square">
            <a:noAutofit/>
          </a:bodyPr>
          <a:lstStyle>
            <a:lvl1pPr>
              <a:defRPr sz="1400" b="0" baseline="0">
                <a:solidFill>
                  <a:schemeClr val="accent2"/>
                </a:solidFill>
              </a:defRPr>
            </a:lvl1pPr>
          </a:lstStyle>
          <a:p>
            <a:r>
              <a:rPr lang="en-US"/>
              <a:t>Click icon to add picture</a:t>
            </a:r>
          </a:p>
        </p:txBody>
      </p:sp>
      <p:sp>
        <p:nvSpPr>
          <p:cNvPr id="8" name="TextBox 7"/>
          <p:cNvSpPr txBox="1"/>
          <p:nvPr userDrawn="1"/>
        </p:nvSpPr>
        <p:spPr>
          <a:xfrm>
            <a:off x="10526227" y="6345452"/>
            <a:ext cx="668324" cy="307777"/>
          </a:xfrm>
          <a:prstGeom prst="rect">
            <a:avLst/>
          </a:prstGeom>
          <a:noFill/>
        </p:spPr>
        <p:txBody>
          <a:bodyPr wrap="none" rtlCol="0">
            <a:spAutoFit/>
          </a:bodyPr>
          <a:lstStyle/>
          <a:p>
            <a:pPr algn="r"/>
            <a:r>
              <a:rPr lang="en-US" sz="1400" b="0">
                <a:solidFill>
                  <a:schemeClr val="bg1">
                    <a:lumMod val="65000"/>
                  </a:schemeClr>
                </a:solidFill>
                <a:latin typeface="+mn-lt"/>
              </a:rPr>
              <a:t>PAGE</a:t>
            </a:r>
            <a:r>
              <a:rPr lang="en-US" sz="1400" b="0" baseline="0">
                <a:solidFill>
                  <a:schemeClr val="bg1">
                    <a:lumMod val="65000"/>
                  </a:schemeClr>
                </a:solidFill>
                <a:latin typeface="+mn-lt"/>
              </a:rPr>
              <a:t> </a:t>
            </a:r>
            <a:endParaRPr lang="en-US" sz="1400" b="0">
              <a:solidFill>
                <a:schemeClr val="bg1">
                  <a:lumMod val="65000"/>
                </a:schemeClr>
              </a:solidFill>
              <a:latin typeface="+mn-lt"/>
            </a:endParaRPr>
          </a:p>
        </p:txBody>
      </p:sp>
      <p:sp>
        <p:nvSpPr>
          <p:cNvPr id="9" name="TextBox 8"/>
          <p:cNvSpPr txBox="1"/>
          <p:nvPr userDrawn="1"/>
        </p:nvSpPr>
        <p:spPr>
          <a:xfrm>
            <a:off x="11203169" y="6345452"/>
            <a:ext cx="370614" cy="276999"/>
          </a:xfrm>
          <a:prstGeom prst="rect">
            <a:avLst/>
          </a:prstGeom>
          <a:noFill/>
        </p:spPr>
        <p:txBody>
          <a:bodyPr wrap="none" rtlCol="0">
            <a:spAutoFit/>
          </a:bodyPr>
          <a:lstStyle/>
          <a:p>
            <a:pPr algn="ctr"/>
            <a:fld id="{5C876702-E08E-44EC-B9D1-43F96B0DF4BE}" type="slidenum">
              <a:rPr lang="en-US" sz="1200" b="1" smtClean="0">
                <a:solidFill>
                  <a:schemeClr val="bg1">
                    <a:lumMod val="65000"/>
                  </a:schemeClr>
                </a:solidFill>
                <a:latin typeface="+mn-lt"/>
              </a:rPr>
              <a:pPr algn="ctr"/>
              <a:t>‹#›</a:t>
            </a:fld>
            <a:endParaRPr lang="en-US" sz="1200" b="1">
              <a:solidFill>
                <a:schemeClr val="bg1">
                  <a:lumMod val="65000"/>
                </a:schemeClr>
              </a:solidFill>
              <a:latin typeface="+mn-lt"/>
            </a:endParaRPr>
          </a:p>
        </p:txBody>
      </p:sp>
      <p:sp>
        <p:nvSpPr>
          <p:cNvPr id="10" name="Oval 9"/>
          <p:cNvSpPr/>
          <p:nvPr userDrawn="1"/>
        </p:nvSpPr>
        <p:spPr>
          <a:xfrm>
            <a:off x="11194551" y="6290026"/>
            <a:ext cx="387849" cy="387849"/>
          </a:xfrm>
          <a:prstGeom prst="ellipse">
            <a:avLst/>
          </a:prstGeom>
          <a:no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30168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451B78-826D-4FE9-99FE-428C8E62A634}" type="slidenum">
              <a:rPr lang="en-US" smtClean="0"/>
              <a:t>‹#›</a:t>
            </a:fld>
            <a:endParaRPr lang="en-US"/>
          </a:p>
        </p:txBody>
      </p:sp>
    </p:spTree>
    <p:extLst>
      <p:ext uri="{BB962C8B-B14F-4D97-AF65-F5344CB8AC3E}">
        <p14:creationId xmlns:p14="http://schemas.microsoft.com/office/powerpoint/2010/main" val="2589864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451B78-826D-4FE9-99FE-428C8E62A634}" type="slidenum">
              <a:rPr lang="en-US" smtClean="0"/>
              <a:t>‹#›</a:t>
            </a:fld>
            <a:endParaRPr lang="en-US"/>
          </a:p>
        </p:txBody>
      </p:sp>
    </p:spTree>
    <p:extLst>
      <p:ext uri="{BB962C8B-B14F-4D97-AF65-F5344CB8AC3E}">
        <p14:creationId xmlns:p14="http://schemas.microsoft.com/office/powerpoint/2010/main" val="4003783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451B78-826D-4FE9-99FE-428C8E62A634}" type="slidenum">
              <a:rPr lang="en-US" smtClean="0"/>
              <a:t>‹#›</a:t>
            </a:fld>
            <a:endParaRPr lang="en-US"/>
          </a:p>
        </p:txBody>
      </p:sp>
    </p:spTree>
    <p:extLst>
      <p:ext uri="{BB962C8B-B14F-4D97-AF65-F5344CB8AC3E}">
        <p14:creationId xmlns:p14="http://schemas.microsoft.com/office/powerpoint/2010/main" val="2531608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451B78-826D-4FE9-99FE-428C8E62A634}" type="slidenum">
              <a:rPr lang="en-US" smtClean="0"/>
              <a:pPr/>
              <a:t>‹#›</a:t>
            </a:fld>
            <a:r>
              <a:rPr lang="en-US"/>
              <a:t>ư</a:t>
            </a:r>
          </a:p>
        </p:txBody>
      </p:sp>
    </p:spTree>
    <p:extLst>
      <p:ext uri="{BB962C8B-B14F-4D97-AF65-F5344CB8AC3E}">
        <p14:creationId xmlns:p14="http://schemas.microsoft.com/office/powerpoint/2010/main" val="1858438244"/>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451B78-826D-4FE9-99FE-428C8E62A634}" type="slidenum">
              <a:rPr lang="en-US" smtClean="0"/>
              <a:t>‹#›</a:t>
            </a:fld>
            <a:endParaRPr lang="en-US"/>
          </a:p>
        </p:txBody>
      </p:sp>
    </p:spTree>
    <p:extLst>
      <p:ext uri="{BB962C8B-B14F-4D97-AF65-F5344CB8AC3E}">
        <p14:creationId xmlns:p14="http://schemas.microsoft.com/office/powerpoint/2010/main" val="1111381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451B78-826D-4FE9-99FE-428C8E62A634}" type="slidenum">
              <a:rPr lang="en-US" smtClean="0"/>
              <a:t>‹#›</a:t>
            </a:fld>
            <a:endParaRPr lang="en-US"/>
          </a:p>
        </p:txBody>
      </p:sp>
    </p:spTree>
    <p:extLst>
      <p:ext uri="{BB962C8B-B14F-4D97-AF65-F5344CB8AC3E}">
        <p14:creationId xmlns:p14="http://schemas.microsoft.com/office/powerpoint/2010/main" val="2747666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451B78-826D-4FE9-99FE-428C8E62A634}" type="slidenum">
              <a:rPr lang="en-US" smtClean="0"/>
              <a:t>‹#›</a:t>
            </a:fld>
            <a:endParaRPr lang="en-US"/>
          </a:p>
        </p:txBody>
      </p:sp>
    </p:spTree>
    <p:extLst>
      <p:ext uri="{BB962C8B-B14F-4D97-AF65-F5344CB8AC3E}">
        <p14:creationId xmlns:p14="http://schemas.microsoft.com/office/powerpoint/2010/main" val="2472293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451B78-826D-4FE9-99FE-428C8E62A634}" type="slidenum">
              <a:rPr lang="en-US" smtClean="0"/>
              <a:pPr/>
              <a:t>‹#›</a:t>
            </a:fld>
            <a:r>
              <a:rPr lang="en-US"/>
              <a:t>ư</a:t>
            </a:r>
          </a:p>
        </p:txBody>
      </p:sp>
      <p:sp>
        <p:nvSpPr>
          <p:cNvPr id="7" name="TextBox 6">
            <a:extLst>
              <a:ext uri="{FF2B5EF4-FFF2-40B4-BE49-F238E27FC236}">
                <a16:creationId xmlns:a16="http://schemas.microsoft.com/office/drawing/2014/main" id="{3F19CEB6-D35B-47D2-B0DD-27E589025EAA}"/>
              </a:ext>
            </a:extLst>
          </p:cNvPr>
          <p:cNvSpPr txBox="1"/>
          <p:nvPr userDrawn="1"/>
        </p:nvSpPr>
        <p:spPr>
          <a:xfrm>
            <a:off x="19318" y="6516258"/>
            <a:ext cx="1945839" cy="276999"/>
          </a:xfrm>
          <a:prstGeom prst="rect">
            <a:avLst/>
          </a:prstGeom>
          <a:noFill/>
        </p:spPr>
        <p:txBody>
          <a:bodyPr wrap="square" rtlCol="0">
            <a:spAutoFit/>
          </a:bodyPr>
          <a:lstStyle/>
          <a:p>
            <a:r>
              <a:rPr lang="en-US" sz="12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rPr>
              <a:t>www.powerpoint.vn</a:t>
            </a:r>
          </a:p>
        </p:txBody>
      </p:sp>
    </p:spTree>
    <p:extLst>
      <p:ext uri="{BB962C8B-B14F-4D97-AF65-F5344CB8AC3E}">
        <p14:creationId xmlns:p14="http://schemas.microsoft.com/office/powerpoint/2010/main" val="1948435029"/>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 id="2147483909" r:id="rId13"/>
    <p:sldLayoutId id="2147483910" r:id="rId14"/>
    <p:sldLayoutId id="2147483911" r:id="rId15"/>
    <p:sldLayoutId id="2147483672" r:id="rId16"/>
    <p:sldLayoutId id="2147483673" r:id="rId17"/>
    <p:sldLayoutId id="2147483671" r:id="rId18"/>
    <p:sldLayoutId id="2147483674" r:id="rId19"/>
    <p:sldLayoutId id="2147483675" r:id="rId20"/>
    <p:sldLayoutId id="2147483676" r:id="rId21"/>
    <p:sldLayoutId id="2147483678" r:id="rId22"/>
    <p:sldLayoutId id="2147483679" r:id="rId23"/>
    <p:sldLayoutId id="2147483680" r:id="rId24"/>
    <p:sldLayoutId id="2147483681" r:id="rId25"/>
    <p:sldLayoutId id="2147483682" r:id="rId26"/>
    <p:sldLayoutId id="2147483683" r:id="rId27"/>
    <p:sldLayoutId id="2147483684" r:id="rId28"/>
    <p:sldLayoutId id="2147483685" r:id="rId2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NULL"/><Relationship Id="rId1" Type="http://schemas.openxmlformats.org/officeDocument/2006/relationships/slideLayout" Target="../slideLayouts/slideLayout14.xml"/><Relationship Id="rId6" Type="http://schemas.openxmlformats.org/officeDocument/2006/relationships/image" Target="../media/image26.tiff"/><Relationship Id="rId5" Type="http://schemas.openxmlformats.org/officeDocument/2006/relationships/image" Target="../media/image25.tiff"/><Relationship Id="rId4" Type="http://schemas.openxmlformats.org/officeDocument/2006/relationships/image" Target="../media/image24.tiff"/></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hyperlink" Target="https://www.digitalocean.com/community/tutorials/apache-vs-nginx-practical-considerations" TargetMode="External"/><Relationship Id="rId2" Type="http://schemas.openxmlformats.org/officeDocument/2006/relationships/hyperlink" Target="https://vi.wikipedia.org/wiki/MySQL" TargetMode="External"/><Relationship Id="rId1" Type="http://schemas.openxmlformats.org/officeDocument/2006/relationships/slideLayout" Target="../slideLayouts/slideLayout14.xml"/><Relationship Id="rId5" Type="http://schemas.openxmlformats.org/officeDocument/2006/relationships/hyperlink" Target="https://hocvps.com/nginx/" TargetMode="External"/><Relationship Id="rId4" Type="http://schemas.openxmlformats.org/officeDocument/2006/relationships/hyperlink" Target="https://mangmaytinh.net/threads/cau-hinh-nginx.49/"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7FB"/>
        </a:solidFill>
        <a:effectLst/>
      </p:bgPr>
    </p:bg>
    <p:spTree>
      <p:nvGrpSpPr>
        <p:cNvPr id="1" name=""/>
        <p:cNvGrpSpPr/>
        <p:nvPr/>
      </p:nvGrpSpPr>
      <p:grpSpPr>
        <a:xfrm>
          <a:off x="0" y="0"/>
          <a:ext cx="0" cy="0"/>
          <a:chOff x="0" y="0"/>
          <a:chExt cx="0" cy="0"/>
        </a:xfrm>
      </p:grpSpPr>
      <p:pic>
        <p:nvPicPr>
          <p:cNvPr id="93" name="Picture Placeholder 5">
            <a:extLst>
              <a:ext uri="{FF2B5EF4-FFF2-40B4-BE49-F238E27FC236}">
                <a16:creationId xmlns:a16="http://schemas.microsoft.com/office/drawing/2014/main" id="{FAB9655B-42CB-5542-8D50-7B5A4C43DE0A}"/>
              </a:ext>
            </a:extLst>
          </p:cNvPr>
          <p:cNvPicPr>
            <a:picLocks noGrp="1" noChangeAspect="1"/>
          </p:cNvPicPr>
          <p:nvPr>
            <p:ph type="pic" sz="quarter" idx="10"/>
          </p:nvPr>
        </p:nvPicPr>
        <p:blipFill>
          <a:blip r:embed="rId2"/>
          <a:srcRect t="24618" b="24618"/>
          <a:stretch>
            <a:fillRect/>
          </a:stretch>
        </p:blipFill>
        <p:spPr>
          <a:xfrm>
            <a:off x="3730965" y="3011855"/>
            <a:ext cx="3944199" cy="1699121"/>
          </a:xfrm>
          <a:prstGeom prst="rect">
            <a:avLst/>
          </a:prstGeom>
        </p:spPr>
      </p:pic>
      <p:pic>
        <p:nvPicPr>
          <p:cNvPr id="95" name="Picture 94">
            <a:extLst>
              <a:ext uri="{FF2B5EF4-FFF2-40B4-BE49-F238E27FC236}">
                <a16:creationId xmlns:a16="http://schemas.microsoft.com/office/drawing/2014/main" id="{3169B334-A4C2-2E41-A229-ECCEB6B74BC6}"/>
              </a:ext>
            </a:extLst>
          </p:cNvPr>
          <p:cNvPicPr>
            <a:picLocks noChangeAspect="1"/>
          </p:cNvPicPr>
          <p:nvPr/>
        </p:nvPicPr>
        <p:blipFill>
          <a:blip r:embed="rId3"/>
          <a:stretch>
            <a:fillRect/>
          </a:stretch>
        </p:blipFill>
        <p:spPr>
          <a:xfrm>
            <a:off x="2066696" y="4618058"/>
            <a:ext cx="7292833" cy="2239942"/>
          </a:xfrm>
          <a:prstGeom prst="rect">
            <a:avLst/>
          </a:prstGeom>
        </p:spPr>
      </p:pic>
      <p:grpSp>
        <p:nvGrpSpPr>
          <p:cNvPr id="96" name="Group 95">
            <a:extLst>
              <a:ext uri="{FF2B5EF4-FFF2-40B4-BE49-F238E27FC236}">
                <a16:creationId xmlns:a16="http://schemas.microsoft.com/office/drawing/2014/main" id="{50E11AF7-10D4-BA4A-AF83-57FB3F364F17}"/>
              </a:ext>
            </a:extLst>
          </p:cNvPr>
          <p:cNvGrpSpPr/>
          <p:nvPr/>
        </p:nvGrpSpPr>
        <p:grpSpPr>
          <a:xfrm>
            <a:off x="8714593" y="251209"/>
            <a:ext cx="3295737" cy="3246650"/>
            <a:chOff x="6357396" y="321615"/>
            <a:chExt cx="3295737" cy="3246650"/>
          </a:xfrm>
        </p:grpSpPr>
        <p:sp>
          <p:nvSpPr>
            <p:cNvPr id="97" name="Freeform 162">
              <a:extLst>
                <a:ext uri="{FF2B5EF4-FFF2-40B4-BE49-F238E27FC236}">
                  <a16:creationId xmlns:a16="http://schemas.microsoft.com/office/drawing/2014/main" id="{9A1F7E41-5715-5343-B234-749BD0AAEE63}"/>
                </a:ext>
              </a:extLst>
            </p:cNvPr>
            <p:cNvSpPr>
              <a:spLocks/>
            </p:cNvSpPr>
            <p:nvPr/>
          </p:nvSpPr>
          <p:spPr bwMode="auto">
            <a:xfrm>
              <a:off x="6357396" y="659846"/>
              <a:ext cx="1382802" cy="1091156"/>
            </a:xfrm>
            <a:custGeom>
              <a:avLst/>
              <a:gdLst>
                <a:gd name="T0" fmla="*/ 825 w 825"/>
                <a:gd name="T1" fmla="*/ 0 h 651"/>
                <a:gd name="T2" fmla="*/ 4 w 825"/>
                <a:gd name="T3" fmla="*/ 99 h 651"/>
                <a:gd name="T4" fmla="*/ 291 w 825"/>
                <a:gd name="T5" fmla="*/ 328 h 651"/>
                <a:gd name="T6" fmla="*/ 0 w 825"/>
                <a:gd name="T7" fmla="*/ 651 h 651"/>
                <a:gd name="T8" fmla="*/ 787 w 825"/>
                <a:gd name="T9" fmla="*/ 544 h 651"/>
                <a:gd name="T10" fmla="*/ 825 w 825"/>
                <a:gd name="T11" fmla="*/ 0 h 651"/>
              </a:gdLst>
              <a:ahLst/>
              <a:cxnLst>
                <a:cxn ang="0">
                  <a:pos x="T0" y="T1"/>
                </a:cxn>
                <a:cxn ang="0">
                  <a:pos x="T2" y="T3"/>
                </a:cxn>
                <a:cxn ang="0">
                  <a:pos x="T4" y="T5"/>
                </a:cxn>
                <a:cxn ang="0">
                  <a:pos x="T6" y="T7"/>
                </a:cxn>
                <a:cxn ang="0">
                  <a:pos x="T8" y="T9"/>
                </a:cxn>
                <a:cxn ang="0">
                  <a:pos x="T10" y="T11"/>
                </a:cxn>
              </a:cxnLst>
              <a:rect l="0" t="0" r="r" b="b"/>
              <a:pathLst>
                <a:path w="825" h="651">
                  <a:moveTo>
                    <a:pt x="825" y="0"/>
                  </a:moveTo>
                  <a:lnTo>
                    <a:pt x="4" y="99"/>
                  </a:lnTo>
                  <a:lnTo>
                    <a:pt x="291" y="328"/>
                  </a:lnTo>
                  <a:lnTo>
                    <a:pt x="0" y="651"/>
                  </a:lnTo>
                  <a:lnTo>
                    <a:pt x="787" y="544"/>
                  </a:lnTo>
                  <a:lnTo>
                    <a:pt x="825" y="0"/>
                  </a:lnTo>
                  <a:close/>
                </a:path>
              </a:pathLst>
            </a:custGeom>
            <a:solidFill>
              <a:schemeClr val="accent1">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8" name="Rectangle 186">
              <a:extLst>
                <a:ext uri="{FF2B5EF4-FFF2-40B4-BE49-F238E27FC236}">
                  <a16:creationId xmlns:a16="http://schemas.microsoft.com/office/drawing/2014/main" id="{0A8261E7-A700-6B49-9382-DE93CBE478B2}"/>
                </a:ext>
              </a:extLst>
            </p:cNvPr>
            <p:cNvSpPr>
              <a:spLocks noChangeArrowheads="1"/>
            </p:cNvSpPr>
            <p:nvPr/>
          </p:nvSpPr>
          <p:spPr bwMode="auto">
            <a:xfrm>
              <a:off x="9596145" y="358490"/>
              <a:ext cx="45256" cy="3209775"/>
            </a:xfrm>
            <a:prstGeom prst="rect">
              <a:avLst/>
            </a:prstGeom>
            <a:solidFill>
              <a:schemeClr val="tx2">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99" name="Rectangle 187">
              <a:extLst>
                <a:ext uri="{FF2B5EF4-FFF2-40B4-BE49-F238E27FC236}">
                  <a16:creationId xmlns:a16="http://schemas.microsoft.com/office/drawing/2014/main" id="{954DDCB1-22D9-C24F-ABB8-8BD9C6BCCBB4}"/>
                </a:ext>
              </a:extLst>
            </p:cNvPr>
            <p:cNvSpPr>
              <a:spLocks noChangeArrowheads="1"/>
            </p:cNvSpPr>
            <p:nvPr/>
          </p:nvSpPr>
          <p:spPr bwMode="auto">
            <a:xfrm>
              <a:off x="9619611" y="358490"/>
              <a:ext cx="21790" cy="3209775"/>
            </a:xfrm>
            <a:prstGeom prst="rect">
              <a:avLst/>
            </a:pr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00" name="Freeform 188">
              <a:extLst>
                <a:ext uri="{FF2B5EF4-FFF2-40B4-BE49-F238E27FC236}">
                  <a16:creationId xmlns:a16="http://schemas.microsoft.com/office/drawing/2014/main" id="{32252AAE-72F0-0E45-875C-F5DD968F5053}"/>
                </a:ext>
              </a:extLst>
            </p:cNvPr>
            <p:cNvSpPr>
              <a:spLocks/>
            </p:cNvSpPr>
            <p:nvPr/>
          </p:nvSpPr>
          <p:spPr bwMode="auto">
            <a:xfrm>
              <a:off x="7525534" y="618399"/>
              <a:ext cx="546834" cy="1027118"/>
            </a:xfrm>
            <a:custGeom>
              <a:avLst/>
              <a:gdLst>
                <a:gd name="T0" fmla="*/ 375 w 375"/>
                <a:gd name="T1" fmla="*/ 90 h 739"/>
                <a:gd name="T2" fmla="*/ 46 w 375"/>
                <a:gd name="T3" fmla="*/ 0 h 739"/>
                <a:gd name="T4" fmla="*/ 0 w 375"/>
                <a:gd name="T5" fmla="*/ 572 h 739"/>
                <a:gd name="T6" fmla="*/ 330 w 375"/>
                <a:gd name="T7" fmla="*/ 739 h 739"/>
                <a:gd name="T8" fmla="*/ 375 w 375"/>
                <a:gd name="T9" fmla="*/ 90 h 739"/>
              </a:gdLst>
              <a:ahLst/>
              <a:cxnLst>
                <a:cxn ang="0">
                  <a:pos x="T0" y="T1"/>
                </a:cxn>
                <a:cxn ang="0">
                  <a:pos x="T2" y="T3"/>
                </a:cxn>
                <a:cxn ang="0">
                  <a:pos x="T4" y="T5"/>
                </a:cxn>
                <a:cxn ang="0">
                  <a:pos x="T6" y="T7"/>
                </a:cxn>
                <a:cxn ang="0">
                  <a:pos x="T8" y="T9"/>
                </a:cxn>
              </a:cxnLst>
              <a:rect l="0" t="0" r="r" b="b"/>
              <a:pathLst>
                <a:path w="375" h="739">
                  <a:moveTo>
                    <a:pt x="375" y="90"/>
                  </a:moveTo>
                  <a:lnTo>
                    <a:pt x="46" y="0"/>
                  </a:lnTo>
                  <a:lnTo>
                    <a:pt x="0" y="572"/>
                  </a:lnTo>
                  <a:lnTo>
                    <a:pt x="330" y="739"/>
                  </a:lnTo>
                  <a:lnTo>
                    <a:pt x="375" y="90"/>
                  </a:ln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01" name="Freeform 189">
              <a:extLst>
                <a:ext uri="{FF2B5EF4-FFF2-40B4-BE49-F238E27FC236}">
                  <a16:creationId xmlns:a16="http://schemas.microsoft.com/office/drawing/2014/main" id="{3232CB9B-8D14-DD49-B1D0-8F8B33DC8FDA}"/>
                </a:ext>
              </a:extLst>
            </p:cNvPr>
            <p:cNvSpPr>
              <a:spLocks/>
            </p:cNvSpPr>
            <p:nvPr/>
          </p:nvSpPr>
          <p:spPr bwMode="auto">
            <a:xfrm>
              <a:off x="7810685" y="371899"/>
              <a:ext cx="1797192" cy="1179445"/>
            </a:xfrm>
            <a:custGeom>
              <a:avLst/>
              <a:gdLst>
                <a:gd name="T0" fmla="*/ 1317 w 1324"/>
                <a:gd name="T1" fmla="*/ 0 h 778"/>
                <a:gd name="T2" fmla="*/ 1324 w 1324"/>
                <a:gd name="T3" fmla="*/ 616 h 778"/>
                <a:gd name="T4" fmla="*/ 0 w 1324"/>
                <a:gd name="T5" fmla="*/ 778 h 778"/>
                <a:gd name="T6" fmla="*/ 46 w 1324"/>
                <a:gd name="T7" fmla="*/ 206 h 778"/>
                <a:gd name="T8" fmla="*/ 1317 w 1324"/>
                <a:gd name="T9" fmla="*/ 0 h 778"/>
              </a:gdLst>
              <a:ahLst/>
              <a:cxnLst>
                <a:cxn ang="0">
                  <a:pos x="T0" y="T1"/>
                </a:cxn>
                <a:cxn ang="0">
                  <a:pos x="T2" y="T3"/>
                </a:cxn>
                <a:cxn ang="0">
                  <a:pos x="T4" y="T5"/>
                </a:cxn>
                <a:cxn ang="0">
                  <a:pos x="T6" y="T7"/>
                </a:cxn>
                <a:cxn ang="0">
                  <a:pos x="T8" y="T9"/>
                </a:cxn>
              </a:cxnLst>
              <a:rect l="0" t="0" r="r" b="b"/>
              <a:pathLst>
                <a:path w="1324" h="778">
                  <a:moveTo>
                    <a:pt x="1317" y="0"/>
                  </a:moveTo>
                  <a:lnTo>
                    <a:pt x="1324" y="616"/>
                  </a:lnTo>
                  <a:lnTo>
                    <a:pt x="0" y="778"/>
                  </a:lnTo>
                  <a:lnTo>
                    <a:pt x="46" y="206"/>
                  </a:lnTo>
                  <a:lnTo>
                    <a:pt x="1317" y="0"/>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02" name="Oval 191">
              <a:extLst>
                <a:ext uri="{FF2B5EF4-FFF2-40B4-BE49-F238E27FC236}">
                  <a16:creationId xmlns:a16="http://schemas.microsoft.com/office/drawing/2014/main" id="{537D0FD5-1FD0-6A46-9421-87DA4B638BE0}"/>
                </a:ext>
              </a:extLst>
            </p:cNvPr>
            <p:cNvSpPr>
              <a:spLocks noChangeArrowheads="1"/>
            </p:cNvSpPr>
            <p:nvPr/>
          </p:nvSpPr>
          <p:spPr bwMode="auto">
            <a:xfrm>
              <a:off x="9587764" y="321615"/>
              <a:ext cx="65369" cy="60340"/>
            </a:xfrm>
            <a:prstGeom prst="ellipse">
              <a:avLst/>
            </a:pr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92">
              <a:extLst>
                <a:ext uri="{FF2B5EF4-FFF2-40B4-BE49-F238E27FC236}">
                  <a16:creationId xmlns:a16="http://schemas.microsoft.com/office/drawing/2014/main" id="{F8092517-607E-2B48-9A08-FDCE25C66FC4}"/>
                </a:ext>
              </a:extLst>
            </p:cNvPr>
            <p:cNvSpPr>
              <a:spLocks/>
            </p:cNvSpPr>
            <p:nvPr/>
          </p:nvSpPr>
          <p:spPr bwMode="auto">
            <a:xfrm>
              <a:off x="9587764" y="321615"/>
              <a:ext cx="60340" cy="41904"/>
            </a:xfrm>
            <a:custGeom>
              <a:avLst/>
              <a:gdLst>
                <a:gd name="T0" fmla="*/ 14 w 26"/>
                <a:gd name="T1" fmla="*/ 0 h 18"/>
                <a:gd name="T2" fmla="*/ 26 w 26"/>
                <a:gd name="T3" fmla="*/ 7 h 18"/>
                <a:gd name="T4" fmla="*/ 15 w 26"/>
                <a:gd name="T5" fmla="*/ 16 h 18"/>
                <a:gd name="T6" fmla="*/ 0 w 26"/>
                <a:gd name="T7" fmla="*/ 10 h 18"/>
                <a:gd name="T8" fmla="*/ 14 w 26"/>
                <a:gd name="T9" fmla="*/ 0 h 18"/>
              </a:gdLst>
              <a:ahLst/>
              <a:cxnLst>
                <a:cxn ang="0">
                  <a:pos x="T0" y="T1"/>
                </a:cxn>
                <a:cxn ang="0">
                  <a:pos x="T2" y="T3"/>
                </a:cxn>
                <a:cxn ang="0">
                  <a:pos x="T4" y="T5"/>
                </a:cxn>
                <a:cxn ang="0">
                  <a:pos x="T6" y="T7"/>
                </a:cxn>
                <a:cxn ang="0">
                  <a:pos x="T8" y="T9"/>
                </a:cxn>
              </a:cxnLst>
              <a:rect l="0" t="0" r="r" b="b"/>
              <a:pathLst>
                <a:path w="26" h="18">
                  <a:moveTo>
                    <a:pt x="14" y="0"/>
                  </a:moveTo>
                  <a:cubicBezTo>
                    <a:pt x="19" y="0"/>
                    <a:pt x="24" y="3"/>
                    <a:pt x="26" y="7"/>
                  </a:cubicBezTo>
                  <a:cubicBezTo>
                    <a:pt x="25" y="11"/>
                    <a:pt x="21" y="15"/>
                    <a:pt x="15" y="16"/>
                  </a:cubicBezTo>
                  <a:cubicBezTo>
                    <a:pt x="8" y="18"/>
                    <a:pt x="2" y="15"/>
                    <a:pt x="0" y="10"/>
                  </a:cubicBezTo>
                  <a:cubicBezTo>
                    <a:pt x="1" y="4"/>
                    <a:pt x="7" y="0"/>
                    <a:pt x="14" y="0"/>
                  </a:cubicBezTo>
                  <a:close/>
                </a:path>
              </a:pathLst>
            </a:custGeom>
            <a:solidFill>
              <a:srgbClr val="6D6E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4" name="TextBox 103">
            <a:extLst>
              <a:ext uri="{FF2B5EF4-FFF2-40B4-BE49-F238E27FC236}">
                <a16:creationId xmlns:a16="http://schemas.microsoft.com/office/drawing/2014/main" id="{ECF97306-2053-2647-98A4-E4E6C4E80A5D}"/>
              </a:ext>
            </a:extLst>
          </p:cNvPr>
          <p:cNvSpPr txBox="1"/>
          <p:nvPr/>
        </p:nvSpPr>
        <p:spPr>
          <a:xfrm>
            <a:off x="10368006" y="620189"/>
            <a:ext cx="1263487" cy="461665"/>
          </a:xfrm>
          <a:prstGeom prst="rect">
            <a:avLst/>
          </a:prstGeom>
          <a:noFill/>
        </p:spPr>
        <p:txBody>
          <a:bodyPr wrap="none" rtlCol="0">
            <a:spAutoFit/>
          </a:bodyPr>
          <a:lstStyle/>
          <a:p>
            <a:r>
              <a:rPr lang="vi-VN" sz="2400" dirty="0">
                <a:solidFill>
                  <a:schemeClr val="bg1"/>
                </a:solidFill>
              </a:rPr>
              <a:t>Nhóm 2</a:t>
            </a:r>
            <a:endParaRPr lang="en-US" sz="2400" dirty="0">
              <a:solidFill>
                <a:schemeClr val="bg1"/>
              </a:solidFill>
            </a:endParaRPr>
          </a:p>
        </p:txBody>
      </p:sp>
      <p:sp>
        <p:nvSpPr>
          <p:cNvPr id="14" name="TextBox 13">
            <a:extLst>
              <a:ext uri="{FF2B5EF4-FFF2-40B4-BE49-F238E27FC236}">
                <a16:creationId xmlns:a16="http://schemas.microsoft.com/office/drawing/2014/main" id="{6150DB87-3F0B-4098-AC6C-76F32DBDFEE3}"/>
              </a:ext>
            </a:extLst>
          </p:cNvPr>
          <p:cNvSpPr txBox="1"/>
          <p:nvPr/>
        </p:nvSpPr>
        <p:spPr>
          <a:xfrm>
            <a:off x="0" y="781381"/>
            <a:ext cx="10914642" cy="1523486"/>
          </a:xfrm>
          <a:prstGeom prst="rect">
            <a:avLst/>
          </a:prstGeom>
          <a:noFill/>
        </p:spPr>
        <p:txBody>
          <a:bodyPr wrap="square" lIns="45711" tIns="22856" rIns="45711" bIns="22856" rtlCol="0">
            <a:spAutoFit/>
          </a:bodyPr>
          <a:lstStyle/>
          <a:p>
            <a:pPr algn="ctr"/>
            <a:r>
              <a:rPr lang="vi-VN" sz="4800" b="1" dirty="0">
                <a:latin typeface="Calibri" panose="020F0502020204030204" pitchFamily="34" charset="0"/>
                <a:cs typeface="Calibri" panose="020F0502020204030204" pitchFamily="34" charset="0"/>
              </a:rPr>
              <a:t>TÌM HIỂU NGINX VÀ MYSQL</a:t>
            </a:r>
          </a:p>
          <a:p>
            <a:pPr algn="ctr"/>
            <a:r>
              <a:rPr lang="vi-VN" sz="4800" b="1" dirty="0">
                <a:latin typeface="Calibri" panose="020F0502020204030204" pitchFamily="34" charset="0"/>
                <a:cs typeface="Calibri" panose="020F0502020204030204" pitchFamily="34" charset="0"/>
              </a:rPr>
              <a:t>LẬP TRÌNH WEB VỚI APACHE,PHP,MYSQL</a:t>
            </a:r>
            <a:endParaRPr lang="id-ID" sz="48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6874119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50000">
                                      <p:stCondLst>
                                        <p:cond delay="0"/>
                                      </p:stCondLst>
                                      <p:childTnLst>
                                        <p:set>
                                          <p:cBhvr>
                                            <p:cTn id="6" dur="1" fill="hold">
                                              <p:stCondLst>
                                                <p:cond delay="0"/>
                                              </p:stCondLst>
                                            </p:cTn>
                                            <p:tgtEl>
                                              <p:spTgt spid="96"/>
                                            </p:tgtEl>
                                            <p:attrNameLst>
                                              <p:attrName>style.visibility</p:attrName>
                                            </p:attrNameLst>
                                          </p:cBhvr>
                                          <p:to>
                                            <p:strVal val="visible"/>
                                          </p:to>
                                        </p:set>
                                        <p:anim calcmode="lin" valueType="num" p14:bounceEnd="50000">
                                          <p:cBhvr additive="base">
                                            <p:cTn id="7" dur="1000" fill="hold"/>
                                            <p:tgtEl>
                                              <p:spTgt spid="96"/>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9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96"/>
                                            </p:tgtEl>
                                            <p:attrNameLst>
                                              <p:attrName>style.visibility</p:attrName>
                                            </p:attrNameLst>
                                          </p:cBhvr>
                                          <p:to>
                                            <p:strVal val="visible"/>
                                          </p:to>
                                        </p:set>
                                        <p:anim calcmode="lin" valueType="num">
                                          <p:cBhvr additive="base">
                                            <p:cTn id="7" dur="1000" fill="hold"/>
                                            <p:tgtEl>
                                              <p:spTgt spid="96"/>
                                            </p:tgtEl>
                                            <p:attrNameLst>
                                              <p:attrName>ppt_x</p:attrName>
                                            </p:attrNameLst>
                                          </p:cBhvr>
                                          <p:tavLst>
                                            <p:tav tm="0">
                                              <p:val>
                                                <p:strVal val="#ppt_x"/>
                                              </p:val>
                                            </p:tav>
                                            <p:tav tm="100000">
                                              <p:val>
                                                <p:strVal val="#ppt_x"/>
                                              </p:val>
                                            </p:tav>
                                          </p:tavLst>
                                        </p:anim>
                                        <p:anim calcmode="lin" valueType="num">
                                          <p:cBhvr additive="base">
                                            <p:cTn id="8" dur="1000" fill="hold"/>
                                            <p:tgtEl>
                                              <p:spTgt spid="9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C853C-7E80-4074-BC91-DD104D96D8AF}"/>
              </a:ext>
            </a:extLst>
          </p:cNvPr>
          <p:cNvSpPr>
            <a:spLocks noGrp="1"/>
          </p:cNvSpPr>
          <p:nvPr>
            <p:ph type="title"/>
          </p:nvPr>
        </p:nvSpPr>
        <p:spPr>
          <a:xfrm>
            <a:off x="838200" y="136526"/>
            <a:ext cx="10515600" cy="1156698"/>
          </a:xfrm>
        </p:spPr>
        <p:txBody>
          <a:bodyPr>
            <a:normAutofit fontScale="90000"/>
          </a:bodyPr>
          <a:lstStyle/>
          <a:p>
            <a:pPr algn="ctr"/>
            <a:r>
              <a:rPr lang="en-US" b="1" dirty="0" err="1">
                <a:solidFill>
                  <a:schemeClr val="accent2"/>
                </a:solidFill>
                <a:latin typeface="Calibri" panose="020F0502020204030204" pitchFamily="34" charset="0"/>
                <a:cs typeface="Calibri" panose="020F0502020204030204" pitchFamily="34" charset="0"/>
              </a:rPr>
              <a:t>Kiểm</a:t>
            </a:r>
            <a:r>
              <a:rPr lang="en-US" b="1" dirty="0">
                <a:solidFill>
                  <a:schemeClr val="accent2"/>
                </a:solidFill>
                <a:latin typeface="Calibri" panose="020F0502020204030204" pitchFamily="34" charset="0"/>
                <a:cs typeface="Calibri" panose="020F0502020204030204" pitchFamily="34" charset="0"/>
              </a:rPr>
              <a:t> </a:t>
            </a:r>
            <a:r>
              <a:rPr lang="en-US" b="1" dirty="0" err="1">
                <a:solidFill>
                  <a:schemeClr val="accent2"/>
                </a:solidFill>
                <a:latin typeface="Calibri" panose="020F0502020204030204" pitchFamily="34" charset="0"/>
                <a:cs typeface="Calibri" panose="020F0502020204030204" pitchFamily="34" charset="0"/>
              </a:rPr>
              <a:t>tra</a:t>
            </a:r>
            <a:r>
              <a:rPr lang="en-US" b="1" dirty="0">
                <a:solidFill>
                  <a:schemeClr val="accent2"/>
                </a:solidFill>
                <a:latin typeface="Calibri" panose="020F0502020204030204" pitchFamily="34" charset="0"/>
                <a:cs typeface="Calibri" panose="020F0502020204030204" pitchFamily="34" charset="0"/>
              </a:rPr>
              <a:t> </a:t>
            </a:r>
            <a:r>
              <a:rPr lang="en-US" b="1" dirty="0" err="1">
                <a:solidFill>
                  <a:schemeClr val="accent2"/>
                </a:solidFill>
                <a:latin typeface="Calibri" panose="020F0502020204030204" pitchFamily="34" charset="0"/>
                <a:cs typeface="Calibri" panose="020F0502020204030204" pitchFamily="34" charset="0"/>
              </a:rPr>
              <a:t>hoạt</a:t>
            </a:r>
            <a:r>
              <a:rPr lang="en-US" b="1" dirty="0">
                <a:solidFill>
                  <a:schemeClr val="accent2"/>
                </a:solidFill>
                <a:latin typeface="Calibri" panose="020F0502020204030204" pitchFamily="34" charset="0"/>
                <a:cs typeface="Calibri" panose="020F0502020204030204" pitchFamily="34" charset="0"/>
              </a:rPr>
              <a:t> </a:t>
            </a:r>
            <a:r>
              <a:rPr lang="en-US" b="1" dirty="0" err="1">
                <a:solidFill>
                  <a:schemeClr val="accent2"/>
                </a:solidFill>
                <a:latin typeface="Calibri" panose="020F0502020204030204" pitchFamily="34" charset="0"/>
                <a:cs typeface="Calibri" panose="020F0502020204030204" pitchFamily="34" charset="0"/>
              </a:rPr>
              <a:t>động</a:t>
            </a:r>
            <a:r>
              <a:rPr lang="en-US" b="1" dirty="0">
                <a:solidFill>
                  <a:schemeClr val="accent2"/>
                </a:solidFill>
                <a:latin typeface="Calibri" panose="020F0502020204030204" pitchFamily="34" charset="0"/>
                <a:cs typeface="Calibri" panose="020F0502020204030204" pitchFamily="34" charset="0"/>
              </a:rPr>
              <a:t> </a:t>
            </a:r>
            <a:r>
              <a:rPr lang="en-US" b="1" dirty="0" err="1">
                <a:solidFill>
                  <a:schemeClr val="accent2"/>
                </a:solidFill>
                <a:latin typeface="Calibri" panose="020F0502020204030204" pitchFamily="34" charset="0"/>
                <a:cs typeface="Calibri" panose="020F0502020204030204" pitchFamily="34" charset="0"/>
              </a:rPr>
              <a:t>của</a:t>
            </a:r>
            <a:r>
              <a:rPr lang="en-US" b="1" dirty="0">
                <a:solidFill>
                  <a:schemeClr val="accent2"/>
                </a:solidFill>
                <a:latin typeface="Calibri" panose="020F0502020204030204" pitchFamily="34" charset="0"/>
                <a:cs typeface="Calibri" panose="020F0502020204030204" pitchFamily="34" charset="0"/>
              </a:rPr>
              <a:t> Nginx</a:t>
            </a:r>
            <a:br>
              <a:rPr lang="id-ID" b="1" dirty="0">
                <a:solidFill>
                  <a:schemeClr val="tx1">
                    <a:lumMod val="50000"/>
                    <a:lumOff val="50000"/>
                  </a:schemeClr>
                </a:solidFill>
                <a:latin typeface="Calibri" panose="020F0502020204030204" pitchFamily="34" charset="0"/>
                <a:cs typeface="Calibri" panose="020F0502020204030204" pitchFamily="34" charset="0"/>
              </a:rPr>
            </a:br>
            <a:endParaRPr lang="en-US" dirty="0"/>
          </a:p>
        </p:txBody>
      </p:sp>
      <p:sp>
        <p:nvSpPr>
          <p:cNvPr id="3" name="Content Placeholder 2">
            <a:extLst>
              <a:ext uri="{FF2B5EF4-FFF2-40B4-BE49-F238E27FC236}">
                <a16:creationId xmlns:a16="http://schemas.microsoft.com/office/drawing/2014/main" id="{4BA3A58D-8444-40ED-9A73-1D14BB65F49A}"/>
              </a:ext>
            </a:extLst>
          </p:cNvPr>
          <p:cNvSpPr>
            <a:spLocks noGrp="1"/>
          </p:cNvSpPr>
          <p:nvPr>
            <p:ph idx="1"/>
          </p:nvPr>
        </p:nvSpPr>
        <p:spPr>
          <a:xfrm>
            <a:off x="838200" y="849086"/>
            <a:ext cx="10515600" cy="5327877"/>
          </a:xfrm>
        </p:spPr>
        <p:txBody>
          <a:bodyPr/>
          <a:lstStyle/>
          <a:p>
            <a:r>
              <a:rPr lang="en-US" sz="2400" dirty="0"/>
              <a:t>Th</a:t>
            </a:r>
            <a:r>
              <a:rPr lang="vi-VN" sz="2400" dirty="0"/>
              <a:t>ư</a:t>
            </a:r>
            <a:r>
              <a:rPr lang="en-US" sz="2400" dirty="0"/>
              <a:t>c </a:t>
            </a:r>
            <a:r>
              <a:rPr lang="en-US" sz="2400" dirty="0" err="1"/>
              <a:t>mục</a:t>
            </a:r>
            <a:r>
              <a:rPr lang="en-US" sz="2400" dirty="0"/>
              <a:t> </a:t>
            </a:r>
            <a:r>
              <a:rPr lang="en-US" sz="2400" dirty="0" err="1"/>
              <a:t>gốc</a:t>
            </a:r>
            <a:r>
              <a:rPr lang="en-US" sz="2400" dirty="0"/>
              <a:t> </a:t>
            </a:r>
            <a:r>
              <a:rPr lang="en-US" sz="2400" dirty="0" err="1"/>
              <a:t>của</a:t>
            </a:r>
            <a:r>
              <a:rPr lang="en-US" sz="2400" dirty="0"/>
              <a:t> Nginx đ</a:t>
            </a:r>
            <a:r>
              <a:rPr lang="vi-VN" sz="2400" dirty="0"/>
              <a:t>ư</a:t>
            </a:r>
            <a:r>
              <a:rPr lang="en-US" sz="2400" dirty="0" err="1"/>
              <a:t>ợc</a:t>
            </a:r>
            <a:r>
              <a:rPr lang="en-US" sz="2400" dirty="0"/>
              <a:t> </a:t>
            </a:r>
            <a:r>
              <a:rPr lang="en-US" sz="2400" dirty="0" err="1"/>
              <a:t>cấu</a:t>
            </a:r>
            <a:r>
              <a:rPr lang="en-US" sz="2400" dirty="0"/>
              <a:t> </a:t>
            </a:r>
            <a:r>
              <a:rPr lang="en-US" sz="2400" dirty="0" err="1"/>
              <a:t>hình</a:t>
            </a:r>
            <a:r>
              <a:rPr lang="en-US" sz="2400" dirty="0"/>
              <a:t> </a:t>
            </a:r>
            <a:r>
              <a:rPr lang="en-US" sz="2400" dirty="0" err="1"/>
              <a:t>trong</a:t>
            </a:r>
            <a:r>
              <a:rPr lang="en-US" sz="2400" dirty="0"/>
              <a:t> </a:t>
            </a:r>
            <a:r>
              <a:rPr lang="en-US" sz="2400" dirty="0" err="1"/>
              <a:t>tệp</a:t>
            </a:r>
            <a:r>
              <a:rPr lang="en-US" sz="2400" dirty="0"/>
              <a:t>: </a:t>
            </a:r>
          </a:p>
          <a:p>
            <a:pPr marL="0" indent="0">
              <a:buNone/>
            </a:pPr>
            <a:r>
              <a:rPr lang="en-US" sz="2400" i="1" dirty="0"/>
              <a:t>/</a:t>
            </a:r>
            <a:r>
              <a:rPr lang="en-US" sz="2400" i="1" dirty="0" err="1"/>
              <a:t>ect</a:t>
            </a:r>
            <a:r>
              <a:rPr lang="en-US" sz="2400" i="1" dirty="0"/>
              <a:t>/</a:t>
            </a:r>
            <a:r>
              <a:rPr lang="en-US" sz="2400" i="1" dirty="0" err="1"/>
              <a:t>nginx</a:t>
            </a:r>
            <a:r>
              <a:rPr lang="en-US" sz="2400" i="1" dirty="0"/>
              <a:t>/sites-available/default:  root/var/www/html.</a:t>
            </a:r>
          </a:p>
          <a:p>
            <a:pPr marL="0" indent="0">
              <a:buNone/>
            </a:pPr>
            <a:r>
              <a:rPr lang="en-US" sz="2400" dirty="0" err="1"/>
              <a:t>Gõ</a:t>
            </a:r>
            <a:r>
              <a:rPr lang="en-US" sz="2400" dirty="0"/>
              <a:t> localhost </a:t>
            </a:r>
            <a:r>
              <a:rPr lang="en-US" sz="2400" dirty="0" err="1"/>
              <a:t>trên</a:t>
            </a:r>
            <a:r>
              <a:rPr lang="en-US" sz="2400" dirty="0"/>
              <a:t> </a:t>
            </a:r>
            <a:r>
              <a:rPr lang="en-US" sz="2400" dirty="0" err="1"/>
              <a:t>trình</a:t>
            </a:r>
            <a:r>
              <a:rPr lang="en-US" sz="2400" dirty="0"/>
              <a:t> </a:t>
            </a:r>
            <a:r>
              <a:rPr lang="en-US" sz="2400" dirty="0" err="1"/>
              <a:t>duyệt</a:t>
            </a:r>
            <a:r>
              <a:rPr lang="en-US" sz="2400" dirty="0"/>
              <a:t> </a:t>
            </a:r>
            <a:r>
              <a:rPr lang="en-US" sz="2400" dirty="0" err="1"/>
              <a:t>và</a:t>
            </a:r>
            <a:r>
              <a:rPr lang="en-US" sz="2400" dirty="0"/>
              <a:t> </a:t>
            </a:r>
            <a:r>
              <a:rPr lang="en-US" sz="2400" dirty="0" err="1"/>
              <a:t>nhận</a:t>
            </a:r>
            <a:r>
              <a:rPr lang="en-US" sz="2400" dirty="0"/>
              <a:t> đ</a:t>
            </a:r>
            <a:r>
              <a:rPr lang="vi-VN" sz="2400" dirty="0"/>
              <a:t>ư</a:t>
            </a:r>
            <a:r>
              <a:rPr lang="en-US" sz="2400" dirty="0" err="1"/>
              <a:t>ợc</a:t>
            </a:r>
            <a:r>
              <a:rPr lang="en-US" sz="2400" dirty="0"/>
              <a:t> </a:t>
            </a:r>
            <a:r>
              <a:rPr lang="en-US" sz="2400" dirty="0" err="1"/>
              <a:t>trang</a:t>
            </a:r>
            <a:r>
              <a:rPr lang="en-US" sz="2400" dirty="0"/>
              <a:t> index </a:t>
            </a:r>
            <a:r>
              <a:rPr lang="en-US" sz="2400" dirty="0" err="1"/>
              <a:t>mặc</a:t>
            </a:r>
            <a:r>
              <a:rPr lang="en-US" sz="2400" dirty="0"/>
              <a:t> </a:t>
            </a:r>
            <a:r>
              <a:rPr lang="en-US" sz="2400" dirty="0" err="1"/>
              <a:t>định</a:t>
            </a:r>
            <a:r>
              <a:rPr lang="en-US" sz="2400" dirty="0"/>
              <a:t>:</a:t>
            </a:r>
          </a:p>
          <a:p>
            <a:pPr marL="0" indent="0">
              <a:buNone/>
            </a:pPr>
            <a:endParaRPr lang="en-US" sz="2400" dirty="0"/>
          </a:p>
        </p:txBody>
      </p:sp>
      <p:sp>
        <p:nvSpPr>
          <p:cNvPr id="4" name="Slide Number Placeholder 3">
            <a:extLst>
              <a:ext uri="{FF2B5EF4-FFF2-40B4-BE49-F238E27FC236}">
                <a16:creationId xmlns:a16="http://schemas.microsoft.com/office/drawing/2014/main" id="{90759D9E-DDA9-4C3F-B737-F75F373FF03A}"/>
              </a:ext>
            </a:extLst>
          </p:cNvPr>
          <p:cNvSpPr>
            <a:spLocks noGrp="1"/>
          </p:cNvSpPr>
          <p:nvPr>
            <p:ph type="sldNum" sz="quarter" idx="12"/>
          </p:nvPr>
        </p:nvSpPr>
        <p:spPr/>
        <p:txBody>
          <a:bodyPr/>
          <a:lstStyle/>
          <a:p>
            <a:fld id="{F3451B78-826D-4FE9-99FE-428C8E62A634}" type="slidenum">
              <a:rPr lang="en-US" smtClean="0"/>
              <a:t>10</a:t>
            </a:fld>
            <a:endParaRPr lang="en-US"/>
          </a:p>
        </p:txBody>
      </p:sp>
      <p:pic>
        <p:nvPicPr>
          <p:cNvPr id="6" name="Picture 5">
            <a:extLst>
              <a:ext uri="{FF2B5EF4-FFF2-40B4-BE49-F238E27FC236}">
                <a16:creationId xmlns:a16="http://schemas.microsoft.com/office/drawing/2014/main" id="{80D7494F-5D1B-48B6-878C-BBFA413D8D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323475"/>
            <a:ext cx="10029669" cy="3853488"/>
          </a:xfrm>
          <a:prstGeom prst="rect">
            <a:avLst/>
          </a:prstGeom>
        </p:spPr>
      </p:pic>
    </p:spTree>
    <p:extLst>
      <p:ext uri="{BB962C8B-B14F-4D97-AF65-F5344CB8AC3E}">
        <p14:creationId xmlns:p14="http://schemas.microsoft.com/office/powerpoint/2010/main" val="1532345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7FB"/>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CC46C5D-0FB3-D64E-BAB0-A637C8207A13}"/>
              </a:ext>
            </a:extLst>
          </p:cNvPr>
          <p:cNvSpPr txBox="1"/>
          <p:nvPr/>
        </p:nvSpPr>
        <p:spPr>
          <a:xfrm>
            <a:off x="2348033" y="0"/>
            <a:ext cx="6794230" cy="784822"/>
          </a:xfrm>
          <a:prstGeom prst="rect">
            <a:avLst/>
          </a:prstGeom>
          <a:noFill/>
        </p:spPr>
        <p:txBody>
          <a:bodyPr wrap="square" lIns="45711" tIns="22856" rIns="45711" bIns="22856" rtlCol="0">
            <a:spAutoFit/>
          </a:bodyPr>
          <a:lstStyle/>
          <a:p>
            <a:pPr algn="ctr"/>
            <a:r>
              <a:rPr lang="vi-VN" sz="4800" b="1" dirty="0">
                <a:solidFill>
                  <a:schemeClr val="accent2"/>
                </a:solidFill>
                <a:latin typeface="Calibri" panose="020F0502020204030204" pitchFamily="34" charset="0"/>
                <a:cs typeface="Calibri" panose="020F0502020204030204" pitchFamily="34" charset="0"/>
              </a:rPr>
              <a:t>So sánh Apache với Nginx</a:t>
            </a:r>
          </a:p>
        </p:txBody>
      </p:sp>
      <p:sp>
        <p:nvSpPr>
          <p:cNvPr id="10" name="TextBox 9">
            <a:extLst>
              <a:ext uri="{FF2B5EF4-FFF2-40B4-BE49-F238E27FC236}">
                <a16:creationId xmlns:a16="http://schemas.microsoft.com/office/drawing/2014/main" id="{EC078ED3-C6A8-7347-BC60-4523B93F4EB1}"/>
              </a:ext>
            </a:extLst>
          </p:cNvPr>
          <p:cNvSpPr txBox="1"/>
          <p:nvPr/>
        </p:nvSpPr>
        <p:spPr>
          <a:xfrm>
            <a:off x="0" y="4048566"/>
            <a:ext cx="6102220" cy="2400657"/>
          </a:xfrm>
          <a:prstGeom prst="rect">
            <a:avLst/>
          </a:prstGeom>
          <a:noFill/>
        </p:spPr>
        <p:txBody>
          <a:bodyPr wrap="square" rtlCol="0">
            <a:spAutoFit/>
          </a:bodyPr>
          <a:lstStyle/>
          <a:p>
            <a:endParaRPr lang="en-US" dirty="0">
              <a:latin typeface="Calibri" panose="020F0502020204030204" pitchFamily="34" charset="0"/>
              <a:cs typeface="Calibri" panose="020F0502020204030204" pitchFamily="34" charset="0"/>
            </a:endParaRPr>
          </a:p>
          <a:p>
            <a:pPr algn="just"/>
            <a:endParaRPr lang="en-US" dirty="0">
              <a:latin typeface="Calibri" panose="020F0502020204030204" pitchFamily="34" charset="0"/>
              <a:cs typeface="Calibri" panose="020F0502020204030204" pitchFamily="34" charset="0"/>
            </a:endParaRPr>
          </a:p>
          <a:p>
            <a:pPr algn="just"/>
            <a:r>
              <a:rPr lang="en-US">
                <a:latin typeface="Calibri" panose="020F0502020204030204" pitchFamily="34" charset="0"/>
                <a:cs typeface="Calibri" panose="020F0502020204030204" pitchFamily="34" charset="0"/>
              </a:rPr>
              <a:t>	</a:t>
            </a:r>
            <a:r>
              <a:rPr lang="en-US" sz="2400">
                <a:latin typeface="Calibri" panose="020F0502020204030204" pitchFamily="34" charset="0"/>
                <a:cs typeface="Calibri" panose="020F0502020204030204" pitchFamily="34" charset="0"/>
              </a:rPr>
              <a:t>-</a:t>
            </a:r>
            <a:r>
              <a:rPr lang="en-US" sz="2400" b="1">
                <a:latin typeface="Calibri" panose="020F0502020204030204" pitchFamily="34" charset="0"/>
                <a:cs typeface="Calibri" panose="020F0502020204030204" pitchFamily="34" charset="0"/>
              </a:rPr>
              <a:t>Nginx</a:t>
            </a:r>
            <a:r>
              <a:rPr lang="en-US" sz="2400">
                <a:latin typeface="Calibri" panose="020F0502020204030204" pitchFamily="34" charset="0"/>
                <a:cs typeface="Calibri" panose="020F0502020204030204" pitchFamily="34" charset="0"/>
              </a:rPr>
              <a:t> ra đời năm 2002 .Có lợi điểm gọn nhẹ, tốn ít tài nguyên, có thể mở rộng trên phần cứng hạn chế, v</a:t>
            </a:r>
            <a:r>
              <a:rPr lang="vi-VN" sz="2400">
                <a:latin typeface="Calibri" panose="020F0502020204030204" pitchFamily="34" charset="0"/>
                <a:cs typeface="Calibri" panose="020F0502020204030204" pitchFamily="34" charset="0"/>
              </a:rPr>
              <a:t>ư</a:t>
            </a:r>
            <a:r>
              <a:rPr lang="en-US" sz="2400">
                <a:latin typeface="Calibri" panose="020F0502020204030204" pitchFamily="34" charset="0"/>
                <a:cs typeface="Calibri" panose="020F0502020204030204" pitchFamily="34" charset="0"/>
              </a:rPr>
              <a:t>ợt trội trong việc phục vụ các nội dung tĩnh, hỗ trợ tính năng proxy.</a:t>
            </a:r>
          </a:p>
          <a:p>
            <a:endParaRPr lang="en-US" dirty="0">
              <a:latin typeface="Calibri" panose="020F0502020204030204" pitchFamily="34" charset="0"/>
              <a:cs typeface="Calibri" panose="020F0502020204030204" pitchFamily="34" charset="0"/>
            </a:endParaRPr>
          </a:p>
        </p:txBody>
      </p:sp>
      <p:pic>
        <p:nvPicPr>
          <p:cNvPr id="11" name="Picture 10" descr="A screenshot of a computer&#10;&#10;Description generated with high confidence">
            <a:extLst>
              <a:ext uri="{FF2B5EF4-FFF2-40B4-BE49-F238E27FC236}">
                <a16:creationId xmlns:a16="http://schemas.microsoft.com/office/drawing/2014/main" id="{6FF206F8-7F06-3345-AB3E-52F2811BB4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787731"/>
            <a:ext cx="6096000" cy="2870988"/>
          </a:xfrm>
          <a:prstGeom prst="rect">
            <a:avLst/>
          </a:prstGeom>
        </p:spPr>
      </p:pic>
      <p:pic>
        <p:nvPicPr>
          <p:cNvPr id="12" name="Picture 11" descr="A screenshot of a cell phone&#10;&#10;Description generated with high confidence">
            <a:extLst>
              <a:ext uri="{FF2B5EF4-FFF2-40B4-BE49-F238E27FC236}">
                <a16:creationId xmlns:a16="http://schemas.microsoft.com/office/drawing/2014/main" id="{58CDD95F-94D2-1D41-8B69-756C132F5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604" y="1475809"/>
            <a:ext cx="5649796" cy="2470688"/>
          </a:xfrm>
          <a:prstGeom prst="rect">
            <a:avLst/>
          </a:prstGeom>
          <a:solidFill>
            <a:schemeClr val="bg2"/>
          </a:solidFill>
        </p:spPr>
      </p:pic>
      <p:sp>
        <p:nvSpPr>
          <p:cNvPr id="13" name="TextBox 12">
            <a:extLst>
              <a:ext uri="{FF2B5EF4-FFF2-40B4-BE49-F238E27FC236}">
                <a16:creationId xmlns:a16="http://schemas.microsoft.com/office/drawing/2014/main" id="{06FB707F-7D13-8946-9E44-45D672AAA5D5}"/>
              </a:ext>
            </a:extLst>
          </p:cNvPr>
          <p:cNvSpPr txBox="1"/>
          <p:nvPr/>
        </p:nvSpPr>
        <p:spPr>
          <a:xfrm>
            <a:off x="5878286" y="1474237"/>
            <a:ext cx="6055567" cy="1846659"/>
          </a:xfrm>
          <a:prstGeom prst="rect">
            <a:avLst/>
          </a:prstGeom>
          <a:noFill/>
        </p:spPr>
        <p:txBody>
          <a:bodyPr wrap="square" rtlCol="0">
            <a:spAutoFit/>
          </a:bodyPr>
          <a:lstStyle/>
          <a:p>
            <a:pPr algn="just"/>
            <a:r>
              <a:rPr lang="en-US" sz="2400" dirty="0">
                <a:latin typeface="Calibri" panose="020F0502020204030204" pitchFamily="34" charset="0"/>
                <a:cs typeface="Calibri" panose="020F0502020204030204" pitchFamily="34" charset="0"/>
              </a:rPr>
              <a:t>-</a:t>
            </a:r>
            <a:r>
              <a:rPr lang="en-US" sz="2400" b="1" dirty="0">
                <a:latin typeface="Calibri" panose="020F0502020204030204" pitchFamily="34" charset="0"/>
                <a:cs typeface="Calibri" panose="020F0502020204030204" pitchFamily="34" charset="0"/>
              </a:rPr>
              <a:t>Apache</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xuất</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hiện</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vào</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năm</a:t>
            </a:r>
            <a:r>
              <a:rPr lang="en-US" sz="2400" dirty="0">
                <a:latin typeface="Calibri" panose="020F0502020204030204" pitchFamily="34" charset="0"/>
                <a:cs typeface="Calibri" panose="020F0502020204030204" pitchFamily="34" charset="0"/>
              </a:rPr>
              <a:t> 1995, đ</a:t>
            </a:r>
            <a:r>
              <a:rPr lang="vi-VN" sz="2400" dirty="0">
                <a:latin typeface="Calibri" panose="020F0502020204030204" pitchFamily="34" charset="0"/>
                <a:cs typeface="Calibri" panose="020F0502020204030204" pitchFamily="34" charset="0"/>
              </a:rPr>
              <a:t>ư</a:t>
            </a:r>
            <a:r>
              <a:rPr lang="en-US" sz="2400" dirty="0" err="1">
                <a:latin typeface="Calibri" panose="020F0502020204030204" pitchFamily="34" charset="0"/>
                <a:cs typeface="Calibri" panose="020F0502020204030204" pitchFamily="34" charset="0"/>
              </a:rPr>
              <a:t>ợc</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chọn</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bởi</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nhiều</a:t>
            </a:r>
            <a:r>
              <a:rPr lang="en-US" sz="2400" dirty="0">
                <a:latin typeface="Calibri" panose="020F0502020204030204" pitchFamily="34" charset="0"/>
                <a:cs typeface="Calibri" panose="020F0502020204030204" pitchFamily="34" charset="0"/>
              </a:rPr>
              <a:t> do </a:t>
            </a:r>
            <a:r>
              <a:rPr lang="en-US" sz="2400" dirty="0" err="1">
                <a:latin typeface="Calibri" panose="020F0502020204030204" pitchFamily="34" charset="0"/>
                <a:cs typeface="Calibri" panose="020F0502020204030204" pitchFamily="34" charset="0"/>
              </a:rPr>
              <a:t>sự</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linh</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hoạt</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phổ</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biển</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sức</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mạnh</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và</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sự</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hộ</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trợ</a:t>
            </a:r>
            <a:r>
              <a:rPr lang="en-US" sz="2400" dirty="0">
                <a:latin typeface="Calibri" panose="020F0502020204030204" pitchFamily="34" charset="0"/>
                <a:cs typeface="Calibri" panose="020F0502020204030204" pitchFamily="34" charset="0"/>
              </a:rPr>
              <a:t> </a:t>
            </a:r>
            <a:r>
              <a:rPr lang="en-US" sz="2400" err="1">
                <a:latin typeface="Calibri" panose="020F0502020204030204" pitchFamily="34" charset="0"/>
                <a:cs typeface="Calibri" panose="020F0502020204030204" pitchFamily="34" charset="0"/>
              </a:rPr>
              <a:t>rộng</a:t>
            </a:r>
            <a:r>
              <a:rPr lang="en-US" sz="2400">
                <a:latin typeface="Calibri" panose="020F0502020204030204" pitchFamily="34" charset="0"/>
                <a:cs typeface="Calibri" panose="020F0502020204030204" pitchFamily="34" charset="0"/>
              </a:rPr>
              <a:t> rãi, </a:t>
            </a:r>
            <a:r>
              <a:rPr lang="en-US" sz="2400" dirty="0" err="1">
                <a:latin typeface="Calibri" panose="020F0502020204030204" pitchFamily="34" charset="0"/>
                <a:cs typeface="Calibri" panose="020F0502020204030204" pitchFamily="34" charset="0"/>
              </a:rPr>
              <a:t>làm</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việc</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tốt</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với</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số</a:t>
            </a:r>
            <a:r>
              <a:rPr lang="en-US" sz="2400" dirty="0">
                <a:latin typeface="Calibri" panose="020F0502020204030204" pitchFamily="34" charset="0"/>
                <a:cs typeface="Calibri" panose="020F0502020204030204" pitchFamily="34" charset="0"/>
              </a:rPr>
              <a:t> l</a:t>
            </a:r>
            <a:r>
              <a:rPr lang="vi-VN" sz="2400" dirty="0">
                <a:latin typeface="Calibri" panose="020F0502020204030204" pitchFamily="34" charset="0"/>
                <a:cs typeface="Calibri" panose="020F0502020204030204" pitchFamily="34" charset="0"/>
              </a:rPr>
              <a:t>ư</a:t>
            </a:r>
            <a:r>
              <a:rPr lang="en-US" sz="2400" dirty="0" err="1">
                <a:latin typeface="Calibri" panose="020F0502020204030204" pitchFamily="34" charset="0"/>
                <a:cs typeface="Calibri" panose="020F0502020204030204" pitchFamily="34" charset="0"/>
              </a:rPr>
              <a:t>ợng</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lớn</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ngôn</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ngữ</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biên</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dịch</a:t>
            </a:r>
            <a:r>
              <a:rPr lang="en-US" sz="2400" dirty="0">
                <a:latin typeface="Calibri" panose="020F0502020204030204" pitchFamily="34" charset="0"/>
                <a:cs typeface="Calibri" panose="020F0502020204030204" pitchFamily="34" charset="0"/>
              </a:rPr>
              <a:t>.</a:t>
            </a:r>
          </a:p>
          <a:p>
            <a:endParaRPr lang="en-US" dirty="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B17260F4-91F7-473F-AC1C-7438A9D5D070}"/>
              </a:ext>
            </a:extLst>
          </p:cNvPr>
          <p:cNvSpPr txBox="1"/>
          <p:nvPr/>
        </p:nvSpPr>
        <p:spPr>
          <a:xfrm>
            <a:off x="550507" y="737118"/>
            <a:ext cx="2733869" cy="523220"/>
          </a:xfrm>
          <a:prstGeom prst="rect">
            <a:avLst/>
          </a:prstGeom>
          <a:noFill/>
        </p:spPr>
        <p:txBody>
          <a:bodyPr wrap="square" rtlCol="0">
            <a:spAutoFit/>
          </a:bodyPr>
          <a:lstStyle/>
          <a:p>
            <a:r>
              <a:rPr lang="en-US" sz="2800" b="1">
                <a:solidFill>
                  <a:schemeClr val="accent1"/>
                </a:solidFill>
              </a:rPr>
              <a:t>Tổng quan</a:t>
            </a:r>
          </a:p>
        </p:txBody>
      </p:sp>
    </p:spTree>
    <p:extLst>
      <p:ext uri="{BB962C8B-B14F-4D97-AF65-F5344CB8AC3E}">
        <p14:creationId xmlns:p14="http://schemas.microsoft.com/office/powerpoint/2010/main" val="171568360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F7FB"/>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AA4664B-405A-E94B-A9F9-F77000F53448}"/>
              </a:ext>
            </a:extLst>
          </p:cNvPr>
          <p:cNvSpPr txBox="1"/>
          <p:nvPr/>
        </p:nvSpPr>
        <p:spPr>
          <a:xfrm>
            <a:off x="2931431" y="0"/>
            <a:ext cx="6179850" cy="784822"/>
          </a:xfrm>
          <a:prstGeom prst="rect">
            <a:avLst/>
          </a:prstGeom>
          <a:noFill/>
        </p:spPr>
        <p:txBody>
          <a:bodyPr wrap="square" lIns="45711" tIns="22856" rIns="45711" bIns="22856" rtlCol="0">
            <a:spAutoFit/>
          </a:bodyPr>
          <a:lstStyle/>
          <a:p>
            <a:pPr algn="ctr"/>
            <a:r>
              <a:rPr lang="vi-VN" sz="4800" b="1" dirty="0">
                <a:solidFill>
                  <a:schemeClr val="accent2"/>
                </a:solidFill>
                <a:latin typeface="Calibri" panose="020F0502020204030204" pitchFamily="34" charset="0"/>
                <a:cs typeface="Calibri" panose="020F0502020204030204" pitchFamily="34" charset="0"/>
              </a:rPr>
              <a:t>So sánh ( tiếp)</a:t>
            </a:r>
            <a:endParaRPr lang="id-ID" sz="4800" b="1" dirty="0">
              <a:solidFill>
                <a:schemeClr val="tx1">
                  <a:lumMod val="50000"/>
                  <a:lumOff val="50000"/>
                </a:schemeClr>
              </a:solidFill>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C16ECF3D-0B78-D84C-9537-74BAF1A6C42A}"/>
              </a:ext>
            </a:extLst>
          </p:cNvPr>
          <p:cNvSpPr txBox="1"/>
          <p:nvPr/>
        </p:nvSpPr>
        <p:spPr>
          <a:xfrm>
            <a:off x="0" y="3017365"/>
            <a:ext cx="5842519" cy="2893100"/>
          </a:xfrm>
          <a:prstGeom prst="rect">
            <a:avLst/>
          </a:prstGeom>
          <a:noFill/>
        </p:spPr>
        <p:txBody>
          <a:bodyPr wrap="square" rtlCol="0">
            <a:spAutoFit/>
          </a:bodyPr>
          <a:lstStyle/>
          <a:p>
            <a:r>
              <a:rPr lang="en-US" sz="2000" b="1">
                <a:latin typeface="Calibri" panose="020F0502020204030204" pitchFamily="34" charset="0"/>
                <a:cs typeface="Calibri" panose="020F0502020204030204" pitchFamily="34" charset="0"/>
              </a:rPr>
              <a:t> 1.Phục </a:t>
            </a:r>
            <a:r>
              <a:rPr lang="en-US" sz="2000" b="1" dirty="0" err="1">
                <a:latin typeface="Calibri" panose="020F0502020204030204" pitchFamily="34" charset="0"/>
                <a:cs typeface="Calibri" panose="020F0502020204030204" pitchFamily="34" charset="0"/>
              </a:rPr>
              <a:t>vụ</a:t>
            </a:r>
            <a:r>
              <a:rPr lang="en-US" sz="2000" b="1" dirty="0">
                <a:latin typeface="Calibri" panose="020F0502020204030204" pitchFamily="34" charset="0"/>
                <a:cs typeface="Calibri" panose="020F0502020204030204" pitchFamily="34" charset="0"/>
              </a:rPr>
              <a:t> </a:t>
            </a:r>
            <a:r>
              <a:rPr lang="en-US" sz="2000" b="1" dirty="0" err="1">
                <a:latin typeface="Calibri" panose="020F0502020204030204" pitchFamily="34" charset="0"/>
                <a:cs typeface="Calibri" panose="020F0502020204030204" pitchFamily="34" charset="0"/>
              </a:rPr>
              <a:t>nội</a:t>
            </a:r>
            <a:r>
              <a:rPr lang="en-US" sz="2000" b="1" dirty="0">
                <a:latin typeface="Calibri" panose="020F0502020204030204" pitchFamily="34" charset="0"/>
                <a:cs typeface="Calibri" panose="020F0502020204030204" pitchFamily="34" charset="0"/>
              </a:rPr>
              <a:t> dung </a:t>
            </a:r>
            <a:r>
              <a:rPr lang="en-US" sz="2000" b="1" dirty="0" err="1">
                <a:latin typeface="Calibri" panose="020F0502020204030204" pitchFamily="34" charset="0"/>
                <a:cs typeface="Calibri" panose="020F0502020204030204" pitchFamily="34" charset="0"/>
              </a:rPr>
              <a:t>tĩnh</a:t>
            </a:r>
            <a:r>
              <a:rPr lang="en-US" sz="2000" b="1" dirty="0">
                <a:latin typeface="Calibri" panose="020F0502020204030204" pitchFamily="34" charset="0"/>
                <a:cs typeface="Calibri" panose="020F0502020204030204" pitchFamily="34" charset="0"/>
              </a:rPr>
              <a:t> </a:t>
            </a:r>
            <a:r>
              <a:rPr lang="en-US" sz="2000" b="1" dirty="0" err="1">
                <a:latin typeface="Calibri" panose="020F0502020204030204" pitchFamily="34" charset="0"/>
                <a:cs typeface="Calibri" panose="020F0502020204030204" pitchFamily="34" charset="0"/>
              </a:rPr>
              <a:t>và</a:t>
            </a:r>
            <a:r>
              <a:rPr lang="en-US" sz="2000" b="1" dirty="0">
                <a:latin typeface="Calibri" panose="020F0502020204030204" pitchFamily="34" charset="0"/>
                <a:cs typeface="Calibri" panose="020F0502020204030204" pitchFamily="34" charset="0"/>
              </a:rPr>
              <a:t> </a:t>
            </a:r>
            <a:r>
              <a:rPr lang="en-US" sz="2000" b="1" dirty="0" err="1">
                <a:latin typeface="Calibri" panose="020F0502020204030204" pitchFamily="34" charset="0"/>
                <a:cs typeface="Calibri" panose="020F0502020204030204" pitchFamily="34" charset="0"/>
              </a:rPr>
              <a:t>động</a:t>
            </a:r>
            <a:endParaRPr lang="en-US" sz="2000" b="1"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r>
              <a:rPr lang="en-US">
                <a:latin typeface="Calibri" panose="020F0502020204030204" pitchFamily="34" charset="0"/>
                <a:cs typeface="Calibri" panose="020F0502020204030204" pitchFamily="34" charset="0"/>
              </a:rPr>
              <a:t>	</a:t>
            </a:r>
            <a:r>
              <a:rPr lang="en-US" b="1">
                <a:latin typeface="Calibri" panose="020F0502020204030204" pitchFamily="34" charset="0"/>
                <a:cs typeface="Calibri" panose="020F0502020204030204" pitchFamily="34" charset="0"/>
              </a:rPr>
              <a:t>Apache:</a:t>
            </a:r>
            <a:endParaRPr lang="en-US" b="1"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phục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vụ</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nội</a:t>
            </a:r>
            <a:r>
              <a:rPr lang="en-US" dirty="0">
                <a:latin typeface="Calibri" panose="020F0502020204030204" pitchFamily="34" charset="0"/>
                <a:cs typeface="Calibri" panose="020F0502020204030204" pitchFamily="34" charset="0"/>
              </a:rPr>
              <a:t> dung </a:t>
            </a:r>
            <a:r>
              <a:rPr lang="en-US" err="1">
                <a:latin typeface="Calibri" panose="020F0502020204030204" pitchFamily="34" charset="0"/>
                <a:cs typeface="Calibri" panose="020F0502020204030204" pitchFamily="34" charset="0"/>
              </a:rPr>
              <a:t>tĩnh</a:t>
            </a:r>
            <a:r>
              <a:rPr lang="en-US">
                <a:latin typeface="Calibri" panose="020F0502020204030204" pitchFamily="34" charset="0"/>
                <a:cs typeface="Calibri" panose="020F0502020204030204" pitchFamily="34" charset="0"/>
              </a:rPr>
              <a:t> dựa </a:t>
            </a:r>
            <a:r>
              <a:rPr lang="en-US" dirty="0" err="1">
                <a:latin typeface="Calibri" panose="020F0502020204030204" pitchFamily="34" charset="0"/>
                <a:cs typeface="Calibri" panose="020F0502020204030204" pitchFamily="34" charset="0"/>
              </a:rPr>
              <a:t>trên</a:t>
            </a:r>
            <a:r>
              <a:rPr lang="en-US" dirty="0">
                <a:latin typeface="Calibri" panose="020F0502020204030204" pitchFamily="34" charset="0"/>
                <a:cs typeface="Calibri" panose="020F0502020204030204" pitchFamily="34" charset="0"/>
              </a:rPr>
              <a:t> file </a:t>
            </a:r>
            <a:r>
              <a:rPr lang="en-US" dirty="0" err="1">
                <a:latin typeface="Calibri" panose="020F0502020204030204" pitchFamily="34" charset="0"/>
                <a:cs typeface="Calibri" panose="020F0502020204030204" pitchFamily="34" charset="0"/>
              </a:rPr>
              <a:t>thông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a:t>
            </a:r>
            <a:r>
              <a:rPr lang="vi-VN" dirty="0">
                <a:latin typeface="Calibri" panose="020F0502020204030204" pitchFamily="34" charset="0"/>
                <a:cs typeface="Calibri" panose="020F0502020204030204" pitchFamily="34" charset="0"/>
              </a:rPr>
              <a:t>ư</a:t>
            </a:r>
            <a:r>
              <a:rPr lang="en-US" dirty="0" err="1">
                <a:latin typeface="Calibri" panose="020F0502020204030204" pitchFamily="34" charset="0"/>
                <a:cs typeface="Calibri" panose="020F0502020204030204" pitchFamily="34" charset="0"/>
              </a:rPr>
              <a:t>ờng</a:t>
            </a: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 </a:t>
            </a:r>
            <a:r>
              <a:rPr lang="en-US" dirty="0" err="1">
                <a:latin typeface="Calibri" panose="020F0502020204030204" pitchFamily="34" charset="0"/>
                <a:cs typeface="Calibri" panose="020F0502020204030204" pitchFamily="34" charset="0"/>
              </a:rPr>
              <a:t>Xử</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lý</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nội</a:t>
            </a:r>
            <a:r>
              <a:rPr lang="en-US" dirty="0">
                <a:latin typeface="Calibri" panose="020F0502020204030204" pitchFamily="34" charset="0"/>
                <a:cs typeface="Calibri" panose="020F0502020204030204" pitchFamily="34" charset="0"/>
              </a:rPr>
              <a:t> dung </a:t>
            </a:r>
            <a:r>
              <a:rPr lang="en-US" dirty="0" err="1">
                <a:latin typeface="Calibri" panose="020F0502020204030204" pitchFamily="34" charset="0"/>
                <a:cs typeface="Calibri" panose="020F0502020204030204" pitchFamily="34" charset="0"/>
              </a:rPr>
              <a:t>động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bằng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cách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nhúng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bộ</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xử</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lý</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ngôn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ngữ</a:t>
            </a:r>
            <a:r>
              <a:rPr lang="en-US" dirty="0">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trong</a:t>
            </a:r>
            <a:r>
              <a:rPr lang="en-US">
                <a:latin typeface="Calibri" panose="020F0502020204030204" pitchFamily="34" charset="0"/>
                <a:cs typeface="Calibri" panose="020F0502020204030204" pitchFamily="34" charset="0"/>
              </a:rPr>
              <a:t> yêu cầu </a:t>
            </a:r>
            <a:r>
              <a:rPr lang="en-US" dirty="0" err="1">
                <a:latin typeface="Calibri" panose="020F0502020204030204" pitchFamily="34" charset="0"/>
                <a:cs typeface="Calibri" panose="020F0502020204030204" pitchFamily="34" charset="0"/>
              </a:rPr>
              <a:t>vào</a:t>
            </a:r>
            <a:r>
              <a:rPr lang="en-US" dirty="0">
                <a:latin typeface="Calibri" panose="020F0502020204030204" pitchFamily="34" charset="0"/>
                <a:cs typeface="Calibri" panose="020F0502020204030204" pitchFamily="34" charset="0"/>
              </a:rPr>
              <a:t> </a:t>
            </a:r>
            <a:r>
              <a:rPr lang="en-US" err="1">
                <a:latin typeface="Calibri" panose="020F0502020204030204" pitchFamily="34" charset="0"/>
                <a:cs typeface="Calibri" panose="020F0502020204030204" pitchFamily="34" charset="0"/>
              </a:rPr>
              <a:t>tiến</a:t>
            </a:r>
            <a:r>
              <a:rPr lang="en-US">
                <a:latin typeface="Calibri" panose="020F0502020204030204" pitchFamily="34" charset="0"/>
                <a:cs typeface="Calibri" panose="020F0502020204030204" pitchFamily="34" charset="0"/>
              </a:rPr>
              <a:t> trình worker.</a:t>
            </a: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a:t>
            </a:r>
          </a:p>
          <a:p>
            <a:r>
              <a:rPr lang="en-US">
                <a:latin typeface="Calibri" panose="020F0502020204030204" pitchFamily="34" charset="0"/>
                <a:cs typeface="Calibri" panose="020F0502020204030204" pitchFamily="34" charset="0"/>
              </a:rPr>
              <a:t>	</a:t>
            </a:r>
            <a:r>
              <a:rPr lang="en-US" b="1">
                <a:latin typeface="Calibri" panose="020F0502020204030204" pitchFamily="34" charset="0"/>
                <a:cs typeface="Calibri" panose="020F0502020204030204" pitchFamily="34" charset="0"/>
              </a:rPr>
              <a:t>Nginx:</a:t>
            </a:r>
            <a:endParaRPr lang="en-US" b="1" dirty="0">
              <a:latin typeface="Calibri" panose="020F0502020204030204" pitchFamily="34" charset="0"/>
              <a:cs typeface="Calibri" panose="020F0502020204030204" pitchFamily="34" charset="0"/>
            </a:endParaRPr>
          </a:p>
          <a:p>
            <a:r>
              <a:rPr lang="en-US">
                <a:latin typeface="Calibri" panose="020F0502020204030204" pitchFamily="34" charset="0"/>
                <a:cs typeface="Calibri" panose="020F0502020204030204" pitchFamily="34" charset="0"/>
              </a:rPr>
              <a:t>	- </a:t>
            </a:r>
            <a:r>
              <a:rPr lang="en-US" dirty="0" err="1">
                <a:latin typeface="Calibri" panose="020F0502020204030204" pitchFamily="34" charset="0"/>
                <a:cs typeface="Calibri" panose="020F0502020204030204" pitchFamily="34" charset="0"/>
              </a:rPr>
              <a:t>Không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có</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khả</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năng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xử</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lý</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nội</a:t>
            </a:r>
            <a:r>
              <a:rPr lang="en-US" dirty="0">
                <a:latin typeface="Calibri" panose="020F0502020204030204" pitchFamily="34" charset="0"/>
                <a:cs typeface="Calibri" panose="020F0502020204030204" pitchFamily="34" charset="0"/>
              </a:rPr>
              <a:t> dung </a:t>
            </a:r>
            <a:r>
              <a:rPr lang="en-US" dirty="0" err="1">
                <a:latin typeface="Calibri" panose="020F0502020204030204" pitchFamily="34" charset="0"/>
                <a:cs typeface="Calibri" panose="020F0502020204030204" pitchFamily="34" charset="0"/>
              </a:rPr>
              <a:t>động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mà</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phải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gửi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một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bộ</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phận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bên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ngoài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để</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xử</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lý</a:t>
            </a:r>
            <a:r>
              <a:rPr lang="en-US" dirty="0">
                <a:latin typeface="Calibri" panose="020F0502020204030204" pitchFamily="34" charset="0"/>
                <a:cs typeface="Calibri" panose="020F0502020204030204" pitchFamily="34" charset="0"/>
              </a:rPr>
              <a:t>.</a:t>
            </a:r>
          </a:p>
        </p:txBody>
      </p:sp>
      <p:sp>
        <p:nvSpPr>
          <p:cNvPr id="15" name="Text Placeholder 6">
            <a:extLst>
              <a:ext uri="{FF2B5EF4-FFF2-40B4-BE49-F238E27FC236}">
                <a16:creationId xmlns:a16="http://schemas.microsoft.com/office/drawing/2014/main" id="{5F7E104F-B1D7-134B-A3DC-73D34F54C00A}"/>
              </a:ext>
            </a:extLst>
          </p:cNvPr>
          <p:cNvSpPr txBox="1">
            <a:spLocks/>
          </p:cNvSpPr>
          <p:nvPr/>
        </p:nvSpPr>
        <p:spPr>
          <a:xfrm>
            <a:off x="5590592" y="838538"/>
            <a:ext cx="5055636" cy="3732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a:latin typeface="Calibri" panose="020F0502020204030204" pitchFamily="34" charset="0"/>
                <a:cs typeface="Calibri" panose="020F0502020204030204" pitchFamily="34" charset="0"/>
              </a:rPr>
              <a:t>2.Cấu </a:t>
            </a:r>
            <a:r>
              <a:rPr lang="en-US" sz="2000" b="1" dirty="0" err="1">
                <a:latin typeface="Calibri" panose="020F0502020204030204" pitchFamily="34" charset="0"/>
                <a:cs typeface="Calibri" panose="020F0502020204030204" pitchFamily="34" charset="0"/>
              </a:rPr>
              <a:t>hình</a:t>
            </a:r>
            <a:r>
              <a:rPr lang="en-US" sz="2000" b="1" dirty="0">
                <a:latin typeface="Calibri" panose="020F0502020204030204" pitchFamily="34" charset="0"/>
                <a:cs typeface="Calibri" panose="020F0502020204030204" pitchFamily="34" charset="0"/>
              </a:rPr>
              <a:t> </a:t>
            </a:r>
            <a:r>
              <a:rPr lang="en-US" sz="2000" b="1" dirty="0" err="1">
                <a:latin typeface="Calibri" panose="020F0502020204030204" pitchFamily="34" charset="0"/>
                <a:cs typeface="Calibri" panose="020F0502020204030204" pitchFamily="34" charset="0"/>
              </a:rPr>
              <a:t>phân</a:t>
            </a:r>
            <a:r>
              <a:rPr lang="en-US" sz="2000" b="1" dirty="0">
                <a:latin typeface="Calibri" panose="020F0502020204030204" pitchFamily="34" charset="0"/>
                <a:cs typeface="Calibri" panose="020F0502020204030204" pitchFamily="34" charset="0"/>
              </a:rPr>
              <a:t> </a:t>
            </a:r>
            <a:r>
              <a:rPr lang="en-US" sz="2000" b="1" dirty="0" err="1">
                <a:latin typeface="Calibri" panose="020F0502020204030204" pitchFamily="34" charset="0"/>
                <a:cs typeface="Calibri" panose="020F0502020204030204" pitchFamily="34" charset="0"/>
              </a:rPr>
              <a:t>bổ</a:t>
            </a:r>
            <a:r>
              <a:rPr lang="en-US" sz="2000" b="1" dirty="0">
                <a:latin typeface="Calibri" panose="020F0502020204030204" pitchFamily="34" charset="0"/>
                <a:cs typeface="Calibri" panose="020F0502020204030204" pitchFamily="34" charset="0"/>
              </a:rPr>
              <a:t> vs </a:t>
            </a:r>
            <a:r>
              <a:rPr lang="en-US" sz="2000" b="1" err="1">
                <a:latin typeface="Calibri" panose="020F0502020204030204" pitchFamily="34" charset="0"/>
                <a:cs typeface="Calibri" panose="020F0502020204030204" pitchFamily="34" charset="0"/>
              </a:rPr>
              <a:t>tập</a:t>
            </a:r>
            <a:r>
              <a:rPr lang="en-US" sz="2000" b="1">
                <a:latin typeface="Calibri" panose="020F0502020204030204" pitchFamily="34" charset="0"/>
                <a:cs typeface="Calibri" panose="020F0502020204030204" pitchFamily="34" charset="0"/>
              </a:rPr>
              <a:t> trung:</a:t>
            </a:r>
            <a:endParaRPr lang="en-US" sz="2000" b="1" dirty="0">
              <a:latin typeface="Calibri" panose="020F0502020204030204" pitchFamily="34" charset="0"/>
              <a:cs typeface="Calibri" panose="020F0502020204030204" pitchFamily="34" charset="0"/>
            </a:endParaRPr>
          </a:p>
        </p:txBody>
      </p:sp>
      <p:sp>
        <p:nvSpPr>
          <p:cNvPr id="16" name="Content Placeholder 7">
            <a:extLst>
              <a:ext uri="{FF2B5EF4-FFF2-40B4-BE49-F238E27FC236}">
                <a16:creationId xmlns:a16="http://schemas.microsoft.com/office/drawing/2014/main" id="{468DA290-35A7-A44B-9BB6-60A4394B6375}"/>
              </a:ext>
            </a:extLst>
          </p:cNvPr>
          <p:cNvSpPr txBox="1">
            <a:spLocks/>
          </p:cNvSpPr>
          <p:nvPr/>
        </p:nvSpPr>
        <p:spPr>
          <a:xfrm>
            <a:off x="5621544" y="2865668"/>
            <a:ext cx="6383644" cy="399233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b="1">
                <a:latin typeface="Calibri" panose="020F0502020204030204" pitchFamily="34" charset="0"/>
                <a:cs typeface="Calibri" panose="020F0502020204030204" pitchFamily="34" charset="0"/>
              </a:rPr>
              <a:t>Apache:</a:t>
            </a:r>
            <a:r>
              <a:rPr lang="en-US" sz="220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cho</a:t>
            </a:r>
            <a:r>
              <a:rPr lang="en-US" sz="2200" dirty="0">
                <a:latin typeface="Calibri" panose="020F0502020204030204" pitchFamily="34" charset="0"/>
                <a:cs typeface="Calibri" panose="020F0502020204030204" pitchFamily="34" charset="0"/>
              </a:rPr>
              <a:t> </a:t>
            </a:r>
            <a:r>
              <a:rPr lang="en-US" sz="2200" err="1">
                <a:latin typeface="Calibri" panose="020F0502020204030204" pitchFamily="34" charset="0"/>
                <a:cs typeface="Calibri" panose="020F0502020204030204" pitchFamily="34" charset="0"/>
              </a:rPr>
              <a:t>phép</a:t>
            </a:r>
            <a:r>
              <a:rPr lang="en-US" sz="2200">
                <a:latin typeface="Calibri" panose="020F0502020204030204" pitchFamily="34" charset="0"/>
                <a:cs typeface="Calibri" panose="020F0502020204030204" pitchFamily="34" charset="0"/>
              </a:rPr>
              <a:t> kiểu cấu hình qua tệp .htaccess trên mỗi th</a:t>
            </a:r>
            <a:r>
              <a:rPr lang="vi-VN" sz="2200">
                <a:latin typeface="Calibri" panose="020F0502020204030204" pitchFamily="34" charset="0"/>
                <a:cs typeface="Calibri" panose="020F0502020204030204" pitchFamily="34" charset="0"/>
              </a:rPr>
              <a:t>ư</a:t>
            </a:r>
            <a:r>
              <a:rPr lang="en-US" sz="2200">
                <a:latin typeface="Calibri" panose="020F0502020204030204" pitchFamily="34" charset="0"/>
                <a:cs typeface="Calibri" panose="020F0502020204030204" pitchFamily="34" charset="0"/>
              </a:rPr>
              <a:t> mục:</a:t>
            </a:r>
            <a:endParaRPr lang="en-US" sz="2200" dirty="0">
              <a:latin typeface="Calibri" panose="020F0502020204030204" pitchFamily="34" charset="0"/>
              <a:cs typeface="Calibri" panose="020F0502020204030204" pitchFamily="34" charset="0"/>
            </a:endParaRPr>
          </a:p>
          <a:p>
            <a:pPr lvl="1">
              <a:buFont typeface="Wingdings" panose="05000000000000000000" pitchFamily="2" charset="2"/>
              <a:buChar char="§"/>
            </a:pPr>
            <a:r>
              <a:rPr lang="en-US" sz="2200">
                <a:latin typeface="Calibri" panose="020F0502020204030204" pitchFamily="34" charset="0"/>
                <a:cs typeface="Calibri" panose="020F0502020204030204" pitchFamily="34" charset="0"/>
              </a:rPr>
              <a:t>xử lý logic request.</a:t>
            </a:r>
          </a:p>
          <a:p>
            <a:pPr lvl="1">
              <a:buFont typeface="Wingdings" panose="05000000000000000000" pitchFamily="2" charset="2"/>
              <a:buChar char="§"/>
            </a:pPr>
            <a:r>
              <a:rPr lang="en-US" sz="2200">
                <a:latin typeface="Calibri" panose="020F0502020204030204" pitchFamily="34" charset="0"/>
                <a:cs typeface="Calibri" panose="020F0502020204030204" pitchFamily="34" charset="0"/>
              </a:rPr>
              <a:t>cho phép tinh chỉnh mà không đụng đến toàn bộ config của apache.</a:t>
            </a:r>
            <a:endParaRPr lang="en-US" sz="2200" dirty="0">
              <a:latin typeface="Calibri" panose="020F0502020204030204" pitchFamily="34" charset="0"/>
              <a:cs typeface="Calibri" panose="020F0502020204030204" pitchFamily="34" charset="0"/>
            </a:endParaRPr>
          </a:p>
          <a:p>
            <a:pPr lvl="1">
              <a:buFont typeface="Wingdings" panose="05000000000000000000" pitchFamily="2" charset="2"/>
              <a:buChar char="§"/>
            </a:pPr>
            <a:r>
              <a:rPr lang="en-US" sz="2200">
                <a:latin typeface="Calibri" panose="020F0502020204030204" pitchFamily="34" charset="0"/>
                <a:cs typeface="Calibri" panose="020F0502020204030204" pitchFamily="34" charset="0"/>
              </a:rPr>
              <a:t>dễ dàng phân quyền cho ng</a:t>
            </a:r>
            <a:r>
              <a:rPr lang="vi-VN" sz="2200">
                <a:latin typeface="Calibri" panose="020F0502020204030204" pitchFamily="34" charset="0"/>
                <a:cs typeface="Calibri" panose="020F0502020204030204" pitchFamily="34" charset="0"/>
              </a:rPr>
              <a:t>ư</a:t>
            </a:r>
            <a:r>
              <a:rPr lang="en-US" sz="2200">
                <a:latin typeface="Calibri" panose="020F0502020204030204" pitchFamily="34" charset="0"/>
                <a:cs typeface="Calibri" panose="020F0502020204030204" pitchFamily="34" charset="0"/>
              </a:rPr>
              <a:t>ời sử dụng.</a:t>
            </a:r>
            <a:endParaRPr lang="en-US" sz="2200" dirty="0">
              <a:latin typeface="Calibri" panose="020F0502020204030204" pitchFamily="34" charset="0"/>
              <a:cs typeface="Calibri" panose="020F0502020204030204" pitchFamily="34" charset="0"/>
            </a:endParaRPr>
          </a:p>
          <a:p>
            <a:pPr marL="0" indent="0">
              <a:lnSpc>
                <a:spcPct val="120000"/>
              </a:lnSpc>
              <a:buFont typeface="Arial" panose="020B0604020202020204" pitchFamily="34" charset="0"/>
              <a:buNone/>
            </a:pPr>
            <a:r>
              <a:rPr lang="en-US" sz="2200" b="1">
                <a:latin typeface="Calibri" panose="020F0502020204030204" pitchFamily="34" charset="0"/>
                <a:cs typeface="Calibri" panose="020F0502020204030204" pitchFamily="34" charset="0"/>
              </a:rPr>
              <a:t>Nginx:</a:t>
            </a:r>
            <a:r>
              <a:rPr lang="en-US" sz="220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không</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có</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thêm</a:t>
            </a:r>
            <a:r>
              <a:rPr lang="en-US" sz="2200" dirty="0">
                <a:latin typeface="Calibri" panose="020F0502020204030204" pitchFamily="34" charset="0"/>
                <a:cs typeface="Calibri" panose="020F0502020204030204" pitchFamily="34" charset="0"/>
              </a:rPr>
              <a:t> file .</a:t>
            </a:r>
            <a:r>
              <a:rPr lang="en-US" sz="2200" dirty="0" err="1">
                <a:latin typeface="Calibri" panose="020F0502020204030204" pitchFamily="34" charset="0"/>
                <a:cs typeface="Calibri" panose="020F0502020204030204" pitchFamily="34" charset="0"/>
              </a:rPr>
              <a:t>htaccess</a:t>
            </a:r>
            <a:r>
              <a:rPr lang="en-US" sz="2200" dirty="0">
                <a:latin typeface="Calibri" panose="020F0502020204030204" pitchFamily="34" charset="0"/>
                <a:cs typeface="Calibri" panose="020F0502020204030204" pitchFamily="34" charset="0"/>
              </a:rPr>
              <a:t>-&gt; </a:t>
            </a:r>
            <a:r>
              <a:rPr lang="en-US" sz="2200" dirty="0" err="1">
                <a:latin typeface="Calibri" panose="020F0502020204030204" pitchFamily="34" charset="0"/>
                <a:cs typeface="Calibri" panose="020F0502020204030204" pitchFamily="34" charset="0"/>
              </a:rPr>
              <a:t>không</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linh</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hoạt</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nh</a:t>
            </a:r>
            <a:r>
              <a:rPr lang="vi-VN" sz="2200" dirty="0">
                <a:latin typeface="Calibri" panose="020F0502020204030204" pitchFamily="34" charset="0"/>
                <a:cs typeface="Calibri" panose="020F0502020204030204" pitchFamily="34" charset="0"/>
              </a:rPr>
              <a:t>ư</a:t>
            </a:r>
            <a:r>
              <a:rPr lang="en-US" sz="2200" dirty="0">
                <a:latin typeface="Calibri" panose="020F0502020204030204" pitchFamily="34" charset="0"/>
                <a:cs typeface="Calibri" panose="020F0502020204030204" pitchFamily="34" charset="0"/>
              </a:rPr>
              <a:t> Apache </a:t>
            </a:r>
            <a:r>
              <a:rPr lang="en-US" sz="2200" dirty="0" err="1">
                <a:latin typeface="Calibri" panose="020F0502020204030204" pitchFamily="34" charset="0"/>
                <a:cs typeface="Calibri" panose="020F0502020204030204" pitchFamily="34" charset="0"/>
              </a:rPr>
              <a:t>nh</a:t>
            </a:r>
            <a:r>
              <a:rPr lang="vi-VN" sz="2200" dirty="0">
                <a:latin typeface="Calibri" panose="020F0502020204030204" pitchFamily="34" charset="0"/>
                <a:cs typeface="Calibri" panose="020F0502020204030204" pitchFamily="34" charset="0"/>
              </a:rPr>
              <a:t>ư</a:t>
            </a:r>
            <a:r>
              <a:rPr lang="en-US" sz="2200">
                <a:latin typeface="Calibri" panose="020F0502020204030204" pitchFamily="34" charset="0"/>
                <a:cs typeface="Calibri" panose="020F0502020204030204" pitchFamily="34" charset="0"/>
              </a:rPr>
              <a:t>ng:</a:t>
            </a:r>
            <a:endParaRPr lang="en-US" sz="2200" dirty="0">
              <a:latin typeface="Calibri" panose="020F0502020204030204" pitchFamily="34" charset="0"/>
              <a:cs typeface="Calibri" panose="020F0502020204030204" pitchFamily="34" charset="0"/>
            </a:endParaRPr>
          </a:p>
          <a:p>
            <a:pPr lvl="1">
              <a:buFont typeface="Wingdings" panose="05000000000000000000" pitchFamily="2" charset="2"/>
              <a:buChar char="§"/>
            </a:pPr>
            <a:r>
              <a:rPr lang="en-US" sz="2200">
                <a:latin typeface="Calibri" panose="020F0502020204030204" pitchFamily="34" charset="0"/>
                <a:cs typeface="Calibri" panose="020F0502020204030204" pitchFamily="34" charset="0"/>
              </a:rPr>
              <a:t>xử lý nhanh h</a:t>
            </a:r>
            <a:r>
              <a:rPr lang="vi-VN" sz="2200">
                <a:latin typeface="Calibri" panose="020F0502020204030204" pitchFamily="34" charset="0"/>
                <a:cs typeface="Calibri" panose="020F0502020204030204" pitchFamily="34" charset="0"/>
              </a:rPr>
              <a:t>ơ</a:t>
            </a:r>
            <a:r>
              <a:rPr lang="en-US" sz="2200">
                <a:latin typeface="Calibri" panose="020F0502020204030204" pitchFamily="34" charset="0"/>
                <a:cs typeface="Calibri" panose="020F0502020204030204" pitchFamily="34" charset="0"/>
              </a:rPr>
              <a:t>n</a:t>
            </a:r>
            <a:endParaRPr lang="en-US" sz="2200" dirty="0">
              <a:latin typeface="Calibri" panose="020F0502020204030204" pitchFamily="34" charset="0"/>
              <a:cs typeface="Calibri" panose="020F0502020204030204" pitchFamily="34" charset="0"/>
            </a:endParaRPr>
          </a:p>
          <a:p>
            <a:pPr lvl="1">
              <a:buFont typeface="Wingdings" panose="05000000000000000000" pitchFamily="2" charset="2"/>
              <a:buChar char="§"/>
            </a:pPr>
            <a:r>
              <a:rPr lang="en-US" sz="2200">
                <a:latin typeface="Calibri" panose="020F0502020204030204" pitchFamily="34" charset="0"/>
                <a:cs typeface="Calibri" panose="020F0502020204030204" pitchFamily="34" charset="0"/>
              </a:rPr>
              <a:t>bảo mật tốt h</a:t>
            </a:r>
            <a:r>
              <a:rPr lang="vi-VN" sz="2200">
                <a:latin typeface="Calibri" panose="020F0502020204030204" pitchFamily="34" charset="0"/>
                <a:cs typeface="Calibri" panose="020F0502020204030204" pitchFamily="34" charset="0"/>
              </a:rPr>
              <a:t>ơ</a:t>
            </a:r>
            <a:r>
              <a:rPr lang="en-US" sz="2200">
                <a:latin typeface="Calibri" panose="020F0502020204030204" pitchFamily="34" charset="0"/>
                <a:cs typeface="Calibri" panose="020F0502020204030204" pitchFamily="34" charset="0"/>
              </a:rPr>
              <a:t>n</a:t>
            </a:r>
          </a:p>
          <a:p>
            <a:pPr lvl="1">
              <a:buFont typeface="Wingdings" panose="05000000000000000000" pitchFamily="2" charset="2"/>
              <a:buChar char="§"/>
            </a:pPr>
            <a:endParaRPr lang="en-US" sz="1600" dirty="0">
              <a:latin typeface="Calibri" panose="020F0502020204030204" pitchFamily="34" charset="0"/>
              <a:cs typeface="Calibri" panose="020F0502020204030204" pitchFamily="34" charset="0"/>
            </a:endParaRPr>
          </a:p>
          <a:p>
            <a:pPr marL="0" indent="0">
              <a:buFont typeface="Arial" panose="020B0604020202020204" pitchFamily="34" charset="0"/>
              <a:buNone/>
            </a:pPr>
            <a:endParaRPr lang="en-US" sz="2000"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4B0D9B1F-0D56-A742-986E-92458918EBD1}"/>
              </a:ext>
            </a:extLst>
          </p:cNvPr>
          <p:cNvPicPr>
            <a:picLocks noChangeAspect="1"/>
          </p:cNvPicPr>
          <p:nvPr/>
        </p:nvPicPr>
        <p:blipFill>
          <a:blip r:embed="rId2"/>
          <a:stretch>
            <a:fillRect/>
          </a:stretch>
        </p:blipFill>
        <p:spPr>
          <a:xfrm>
            <a:off x="497788" y="676768"/>
            <a:ext cx="3680922" cy="2113159"/>
          </a:xfrm>
          <a:prstGeom prst="rect">
            <a:avLst/>
          </a:prstGeom>
        </p:spPr>
      </p:pic>
      <p:cxnSp>
        <p:nvCxnSpPr>
          <p:cNvPr id="6" name="Straight Connector 5">
            <a:extLst>
              <a:ext uri="{FF2B5EF4-FFF2-40B4-BE49-F238E27FC236}">
                <a16:creationId xmlns:a16="http://schemas.microsoft.com/office/drawing/2014/main" id="{90E8E474-D412-47ED-BC80-E00C37D45372}"/>
              </a:ext>
            </a:extLst>
          </p:cNvPr>
          <p:cNvCxnSpPr/>
          <p:nvPr/>
        </p:nvCxnSpPr>
        <p:spPr>
          <a:xfrm>
            <a:off x="5539876" y="821093"/>
            <a:ext cx="0" cy="5812972"/>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descr="A close up of a logo&#10;&#10;Description generated with high confidence">
            <a:extLst>
              <a:ext uri="{FF2B5EF4-FFF2-40B4-BE49-F238E27FC236}">
                <a16:creationId xmlns:a16="http://schemas.microsoft.com/office/drawing/2014/main" id="{C6871F49-7098-4BDA-AE12-E5678171B1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4116" y="1164508"/>
            <a:ext cx="2779149" cy="1654854"/>
          </a:xfrm>
          <a:prstGeom prst="rect">
            <a:avLst/>
          </a:prstGeom>
        </p:spPr>
      </p:pic>
    </p:spTree>
    <p:extLst>
      <p:ext uri="{BB962C8B-B14F-4D97-AF65-F5344CB8AC3E}">
        <p14:creationId xmlns:p14="http://schemas.microsoft.com/office/powerpoint/2010/main" val="1864369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F7FB"/>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175F050E-E062-314A-8860-90998D2EC8B9}"/>
              </a:ext>
            </a:extLst>
          </p:cNvPr>
          <p:cNvSpPr txBox="1">
            <a:spLocks/>
          </p:cNvSpPr>
          <p:nvPr/>
        </p:nvSpPr>
        <p:spPr>
          <a:xfrm>
            <a:off x="821127" y="1307938"/>
            <a:ext cx="5157787"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Calibri" panose="020F0502020204030204" pitchFamily="34" charset="0"/>
                <a:cs typeface="Calibri" panose="020F0502020204030204" pitchFamily="34" charset="0"/>
              </a:rPr>
              <a:t>3.Module</a:t>
            </a:r>
          </a:p>
        </p:txBody>
      </p:sp>
      <p:sp>
        <p:nvSpPr>
          <p:cNvPr id="7" name="Content Placeholder 3">
            <a:extLst>
              <a:ext uri="{FF2B5EF4-FFF2-40B4-BE49-F238E27FC236}">
                <a16:creationId xmlns:a16="http://schemas.microsoft.com/office/drawing/2014/main" id="{EA215DE7-0B91-7742-A7C4-D8BED89AC0CD}"/>
              </a:ext>
            </a:extLst>
          </p:cNvPr>
          <p:cNvSpPr txBox="1">
            <a:spLocks/>
          </p:cNvSpPr>
          <p:nvPr/>
        </p:nvSpPr>
        <p:spPr>
          <a:xfrm>
            <a:off x="392219" y="2844588"/>
            <a:ext cx="5157787" cy="30154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20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Apache</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cho</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phép</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tự</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động</a:t>
            </a:r>
            <a:r>
              <a:rPr lang="en-US" sz="2200" dirty="0">
                <a:latin typeface="Calibri" panose="020F0502020204030204" pitchFamily="34" charset="0"/>
                <a:cs typeface="Calibri" panose="020F0502020204030204" pitchFamily="34" charset="0"/>
              </a:rPr>
              <a:t> load </a:t>
            </a:r>
            <a:r>
              <a:rPr lang="en-US" sz="2200" dirty="0" err="1">
                <a:latin typeface="Calibri" panose="020F0502020204030204" pitchFamily="34" charset="0"/>
                <a:cs typeface="Calibri" panose="020F0502020204030204" pitchFamily="34" charset="0"/>
              </a:rPr>
              <a:t>và</a:t>
            </a:r>
            <a:r>
              <a:rPr lang="en-US" sz="2200" dirty="0">
                <a:latin typeface="Calibri" panose="020F0502020204030204" pitchFamily="34" charset="0"/>
                <a:cs typeface="Calibri" panose="020F0502020204030204" pitchFamily="34" charset="0"/>
              </a:rPr>
              <a:t> unload module </a:t>
            </a:r>
            <a:r>
              <a:rPr lang="en-US" sz="2200" dirty="0" err="1">
                <a:latin typeface="Calibri" panose="020F0502020204030204" pitchFamily="34" charset="0"/>
                <a:cs typeface="Calibri" panose="020F0502020204030204" pitchFamily="34" charset="0"/>
              </a:rPr>
              <a:t>trong</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quá</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trình</a:t>
            </a:r>
            <a:r>
              <a:rPr lang="en-US" sz="2200" dirty="0">
                <a:latin typeface="Calibri" panose="020F0502020204030204" pitchFamily="34" charset="0"/>
                <a:cs typeface="Calibri" panose="020F0502020204030204" pitchFamily="34" charset="0"/>
              </a:rPr>
              <a:t> running, </a:t>
            </a:r>
            <a:r>
              <a:rPr lang="en-US" sz="2200" dirty="0" err="1">
                <a:latin typeface="Calibri" panose="020F0502020204030204" pitchFamily="34" charset="0"/>
                <a:cs typeface="Calibri" panose="020F0502020204030204" pitchFamily="34" charset="0"/>
              </a:rPr>
              <a:t>lõi</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của</a:t>
            </a:r>
            <a:r>
              <a:rPr lang="en-US" sz="2200" dirty="0">
                <a:latin typeface="Calibri" panose="020F0502020204030204" pitchFamily="34" charset="0"/>
                <a:cs typeface="Calibri" panose="020F0502020204030204" pitchFamily="34" charset="0"/>
              </a:rPr>
              <a:t> Apache </a:t>
            </a:r>
            <a:r>
              <a:rPr lang="en-US" sz="2200" dirty="0" err="1">
                <a:latin typeface="Calibri" panose="020F0502020204030204" pitchFamily="34" charset="0"/>
                <a:cs typeface="Calibri" panose="020F0502020204030204" pitchFamily="34" charset="0"/>
              </a:rPr>
              <a:t>luân</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hiện</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diện</a:t>
            </a:r>
            <a:endParaRPr lang="en-US" sz="2200" dirty="0">
              <a:latin typeface="Calibri" panose="020F0502020204030204" pitchFamily="34" charset="0"/>
              <a:cs typeface="Calibri" panose="020F0502020204030204" pitchFamily="34" charset="0"/>
            </a:endParaRPr>
          </a:p>
          <a:p>
            <a:pPr marL="0" indent="0" algn="just">
              <a:spcBef>
                <a:spcPts val="4800"/>
              </a:spcBef>
              <a:buFont typeface="Arial" panose="020B0604020202020204" pitchFamily="34" charset="0"/>
              <a:buNone/>
            </a:pP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Nginx</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cũng</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hiện</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thực</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hóa</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hệ</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thống</a:t>
            </a:r>
            <a:r>
              <a:rPr lang="en-US" sz="2200" dirty="0">
                <a:latin typeface="Calibri" panose="020F0502020204030204" pitchFamily="34" charset="0"/>
                <a:cs typeface="Calibri" panose="020F0502020204030204" pitchFamily="34" charset="0"/>
              </a:rPr>
              <a:t> module </a:t>
            </a:r>
            <a:r>
              <a:rPr lang="en-US" sz="2200" dirty="0" err="1">
                <a:latin typeface="Calibri" panose="020F0502020204030204" pitchFamily="34" charset="0"/>
                <a:cs typeface="Calibri" panose="020F0502020204030204" pitchFamily="34" charset="0"/>
              </a:rPr>
              <a:t>nh</a:t>
            </a:r>
            <a:r>
              <a:rPr lang="vi-VN" sz="2200" dirty="0">
                <a:latin typeface="Calibri" panose="020F0502020204030204" pitchFamily="34" charset="0"/>
                <a:cs typeface="Calibri" panose="020F0502020204030204" pitchFamily="34" charset="0"/>
              </a:rPr>
              <a:t>ư</a:t>
            </a:r>
            <a:r>
              <a:rPr lang="en-US" sz="2200" dirty="0">
                <a:latin typeface="Calibri" panose="020F0502020204030204" pitchFamily="34" charset="0"/>
                <a:cs typeface="Calibri" panose="020F0502020204030204" pitchFamily="34" charset="0"/>
              </a:rPr>
              <a:t>ng </a:t>
            </a:r>
            <a:r>
              <a:rPr lang="en-US" sz="2200" dirty="0" err="1">
                <a:latin typeface="Calibri" panose="020F0502020204030204" pitchFamily="34" charset="0"/>
                <a:cs typeface="Calibri" panose="020F0502020204030204" pitchFamily="34" charset="0"/>
              </a:rPr>
              <a:t>chúng</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không</a:t>
            </a:r>
            <a:r>
              <a:rPr lang="en-US" sz="2200" dirty="0">
                <a:latin typeface="Calibri" panose="020F0502020204030204" pitchFamily="34" charset="0"/>
                <a:cs typeface="Calibri" panose="020F0502020204030204" pitchFamily="34" charset="0"/>
              </a:rPr>
              <a:t> đ</a:t>
            </a:r>
            <a:r>
              <a:rPr lang="vi-VN" sz="2200" dirty="0">
                <a:latin typeface="Calibri" panose="020F0502020204030204" pitchFamily="34" charset="0"/>
                <a:cs typeface="Calibri" panose="020F0502020204030204" pitchFamily="34" charset="0"/>
              </a:rPr>
              <a:t>ư</a:t>
            </a:r>
            <a:r>
              <a:rPr lang="en-US" sz="2200" dirty="0" err="1">
                <a:latin typeface="Calibri" panose="020F0502020204030204" pitchFamily="34" charset="0"/>
                <a:cs typeface="Calibri" panose="020F0502020204030204" pitchFamily="34" charset="0"/>
              </a:rPr>
              <a:t>ợc</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tự</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động</a:t>
            </a:r>
            <a:r>
              <a:rPr lang="en-US" sz="2200" dirty="0">
                <a:latin typeface="Calibri" panose="020F0502020204030204" pitchFamily="34" charset="0"/>
                <a:cs typeface="Calibri" panose="020F0502020204030204" pitchFamily="34" charset="0"/>
              </a:rPr>
              <a:t> load </a:t>
            </a:r>
            <a:r>
              <a:rPr lang="en-US" sz="2200" dirty="0" err="1">
                <a:latin typeface="Calibri" panose="020F0502020204030204" pitchFamily="34" charset="0"/>
                <a:cs typeface="Calibri" panose="020F0502020204030204" pitchFamily="34" charset="0"/>
              </a:rPr>
              <a:t>mà</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phải</a:t>
            </a:r>
            <a:r>
              <a:rPr lang="en-US" sz="2200" dirty="0">
                <a:latin typeface="Calibri" panose="020F0502020204030204" pitchFamily="34" charset="0"/>
                <a:cs typeface="Calibri" panose="020F0502020204030204" pitchFamily="34" charset="0"/>
              </a:rPr>
              <a:t> đ</a:t>
            </a:r>
            <a:r>
              <a:rPr lang="vi-VN" sz="2200" dirty="0">
                <a:latin typeface="Calibri" panose="020F0502020204030204" pitchFamily="34" charset="0"/>
                <a:cs typeface="Calibri" panose="020F0502020204030204" pitchFamily="34" charset="0"/>
              </a:rPr>
              <a:t>ư</a:t>
            </a:r>
            <a:r>
              <a:rPr lang="en-US" sz="2200" dirty="0" err="1">
                <a:latin typeface="Calibri" panose="020F0502020204030204" pitchFamily="34" charset="0"/>
                <a:cs typeface="Calibri" panose="020F0502020204030204" pitchFamily="34" charset="0"/>
              </a:rPr>
              <a:t>ợc</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chọn</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và</a:t>
            </a:r>
            <a:r>
              <a:rPr lang="en-US" sz="2200" dirty="0">
                <a:latin typeface="Calibri" panose="020F0502020204030204" pitchFamily="34" charset="0"/>
                <a:cs typeface="Calibri" panose="020F0502020204030204" pitchFamily="34" charset="0"/>
              </a:rPr>
              <a:t> đ</a:t>
            </a:r>
            <a:r>
              <a:rPr lang="vi-VN" sz="2200" dirty="0">
                <a:latin typeface="Calibri" panose="020F0502020204030204" pitchFamily="34" charset="0"/>
                <a:cs typeface="Calibri" panose="020F0502020204030204" pitchFamily="34" charset="0"/>
              </a:rPr>
              <a:t>ư</a:t>
            </a:r>
            <a:r>
              <a:rPr lang="en-US" sz="2200" dirty="0" err="1">
                <a:latin typeface="Calibri" panose="020F0502020204030204" pitchFamily="34" charset="0"/>
                <a:cs typeface="Calibri" panose="020F0502020204030204" pitchFamily="34" charset="0"/>
              </a:rPr>
              <a:t>ợc</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biên</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dịch</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vào</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hệ</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thống</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lõi</a:t>
            </a:r>
            <a:endParaRPr lang="en-US" sz="2200" dirty="0">
              <a:latin typeface="Calibri" panose="020F0502020204030204" pitchFamily="34" charset="0"/>
              <a:cs typeface="Calibri" panose="020F0502020204030204" pitchFamily="34" charset="0"/>
            </a:endParaRPr>
          </a:p>
        </p:txBody>
      </p:sp>
      <p:sp>
        <p:nvSpPr>
          <p:cNvPr id="9" name="Text Placeholder 4">
            <a:extLst>
              <a:ext uri="{FF2B5EF4-FFF2-40B4-BE49-F238E27FC236}">
                <a16:creationId xmlns:a16="http://schemas.microsoft.com/office/drawing/2014/main" id="{6F9E2F1C-82A4-DF43-8596-AA799FD2ADAD}"/>
              </a:ext>
            </a:extLst>
          </p:cNvPr>
          <p:cNvSpPr txBox="1">
            <a:spLocks/>
          </p:cNvSpPr>
          <p:nvPr/>
        </p:nvSpPr>
        <p:spPr>
          <a:xfrm>
            <a:off x="6272981" y="2575366"/>
            <a:ext cx="5555225"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latin typeface="Calibri" panose="020F0502020204030204" pitchFamily="34" charset="0"/>
                <a:cs typeface="Calibri" panose="020F0502020204030204" pitchFamily="34" charset="0"/>
              </a:rPr>
              <a:t>4.Nginx </a:t>
            </a:r>
            <a:r>
              <a:rPr lang="en-US" b="1" dirty="0" err="1">
                <a:latin typeface="Calibri" panose="020F0502020204030204" pitchFamily="34" charset="0"/>
                <a:cs typeface="Calibri" panose="020F0502020204030204" pitchFamily="34" charset="0"/>
              </a:rPr>
              <a:t>sử</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dụng</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chung</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với</a:t>
            </a:r>
            <a:r>
              <a:rPr lang="en-US" b="1" dirty="0">
                <a:latin typeface="Calibri" panose="020F0502020204030204" pitchFamily="34" charset="0"/>
                <a:cs typeface="Calibri" panose="020F0502020204030204" pitchFamily="34" charset="0"/>
              </a:rPr>
              <a:t> apache</a:t>
            </a:r>
          </a:p>
        </p:txBody>
      </p:sp>
      <p:sp>
        <p:nvSpPr>
          <p:cNvPr id="11" name="Content Placeholder 5">
            <a:extLst>
              <a:ext uri="{FF2B5EF4-FFF2-40B4-BE49-F238E27FC236}">
                <a16:creationId xmlns:a16="http://schemas.microsoft.com/office/drawing/2014/main" id="{BAF497DA-C755-774A-8A44-145773736A48}"/>
              </a:ext>
            </a:extLst>
          </p:cNvPr>
          <p:cNvSpPr txBox="1">
            <a:spLocks/>
          </p:cNvSpPr>
          <p:nvPr/>
        </p:nvSpPr>
        <p:spPr>
          <a:xfrm>
            <a:off x="6095998" y="3631315"/>
            <a:ext cx="5889523" cy="2425355"/>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2400" dirty="0" err="1">
                <a:latin typeface="Calibri" panose="020F0502020204030204" pitchFamily="34" charset="0"/>
                <a:cs typeface="Calibri" panose="020F0502020204030204" pitchFamily="34" charset="0"/>
              </a:rPr>
              <a:t>Sử</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dụng</a:t>
            </a:r>
            <a:r>
              <a:rPr lang="en-US" sz="2400" dirty="0">
                <a:latin typeface="Calibri" panose="020F0502020204030204" pitchFamily="34" charset="0"/>
                <a:cs typeface="Calibri" panose="020F0502020204030204" pitchFamily="34" charset="0"/>
              </a:rPr>
              <a:t> </a:t>
            </a:r>
            <a:r>
              <a:rPr lang="en-US" sz="2400" b="1" dirty="0">
                <a:latin typeface="Calibri" panose="020F0502020204030204" pitchFamily="34" charset="0"/>
                <a:cs typeface="Calibri" panose="020F0502020204030204" pitchFamily="34" charset="0"/>
              </a:rPr>
              <a:t>Nginx</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làm</a:t>
            </a:r>
            <a:r>
              <a:rPr lang="en-US" sz="2400" dirty="0">
                <a:latin typeface="Calibri" panose="020F0502020204030204" pitchFamily="34" charset="0"/>
                <a:cs typeface="Calibri" panose="020F0502020204030204" pitchFamily="34" charset="0"/>
              </a:rPr>
              <a:t> </a:t>
            </a:r>
            <a:r>
              <a:rPr lang="en-US" sz="2400" b="1" dirty="0">
                <a:latin typeface="Calibri" panose="020F0502020204030204" pitchFamily="34" charset="0"/>
                <a:cs typeface="Calibri" panose="020F0502020204030204" pitchFamily="34" charset="0"/>
              </a:rPr>
              <a:t>reverse proxy </a:t>
            </a:r>
            <a:r>
              <a:rPr lang="en-US" sz="2400" dirty="0" err="1">
                <a:latin typeface="Calibri" panose="020F0502020204030204" pitchFamily="34" charset="0"/>
                <a:cs typeface="Calibri" panose="020F0502020204030204" pitchFamily="34" charset="0"/>
              </a:rPr>
              <a:t>đứng</a:t>
            </a:r>
            <a:r>
              <a:rPr lang="en-US" sz="2400" dirty="0">
                <a:latin typeface="Calibri" panose="020F0502020204030204" pitchFamily="34" charset="0"/>
                <a:cs typeface="Calibri" panose="020F0502020204030204" pitchFamily="34" charset="0"/>
              </a:rPr>
              <a:t> tr</a:t>
            </a:r>
            <a:r>
              <a:rPr lang="vi-VN" sz="2400" dirty="0">
                <a:latin typeface="Calibri" panose="020F0502020204030204" pitchFamily="34" charset="0"/>
                <a:cs typeface="Calibri" panose="020F0502020204030204" pitchFamily="34" charset="0"/>
              </a:rPr>
              <a:t>ư</a:t>
            </a:r>
            <a:r>
              <a:rPr lang="en-US" sz="2400" dirty="0" err="1">
                <a:latin typeface="Calibri" panose="020F0502020204030204" pitchFamily="34" charset="0"/>
                <a:cs typeface="Calibri" panose="020F0502020204030204" pitchFamily="34" charset="0"/>
              </a:rPr>
              <a:t>ớc</a:t>
            </a:r>
            <a:r>
              <a:rPr lang="en-US" sz="2400" dirty="0">
                <a:latin typeface="Calibri" panose="020F0502020204030204" pitchFamily="34" charset="0"/>
                <a:cs typeface="Calibri" panose="020F0502020204030204" pitchFamily="34" charset="0"/>
              </a:rPr>
              <a:t> </a:t>
            </a:r>
            <a:r>
              <a:rPr lang="en-US" sz="2400" b="1" dirty="0">
                <a:latin typeface="Calibri" panose="020F0502020204030204" pitchFamily="34" charset="0"/>
                <a:cs typeface="Calibri" panose="020F0502020204030204" pitchFamily="34" charset="0"/>
              </a:rPr>
              <a:t>apache:</a:t>
            </a:r>
          </a:p>
          <a:p>
            <a:pPr marL="511175" lvl="1" indent="-341313" algn="just"/>
            <a:r>
              <a:rPr lang="en-US" sz="2200" dirty="0" err="1">
                <a:latin typeface="Calibri" panose="020F0502020204030204" pitchFamily="34" charset="0"/>
                <a:cs typeface="Calibri" panose="020F0502020204030204" pitchFamily="34" charset="0"/>
              </a:rPr>
              <a:t>với</a:t>
            </a:r>
            <a:r>
              <a:rPr lang="en-US" sz="2200" dirty="0">
                <a:latin typeface="Calibri" panose="020F0502020204030204" pitchFamily="34" charset="0"/>
                <a:cs typeface="Calibri" panose="020F0502020204030204" pitchFamily="34" charset="0"/>
              </a:rPr>
              <a:t> static content, </a:t>
            </a:r>
            <a:r>
              <a:rPr lang="en-US" sz="2200" dirty="0" err="1">
                <a:latin typeface="Calibri" panose="020F0502020204030204" pitchFamily="34" charset="0"/>
                <a:cs typeface="Calibri" panose="020F0502020204030204" pitchFamily="34" charset="0"/>
              </a:rPr>
              <a:t>nginx</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sẽ</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sử</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lý</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nhanh</a:t>
            </a:r>
            <a:r>
              <a:rPr lang="en-US" sz="2200" dirty="0">
                <a:latin typeface="Calibri" panose="020F0502020204030204" pitchFamily="34" charset="0"/>
                <a:cs typeface="Calibri" panose="020F0502020204030204" pitchFamily="34" charset="0"/>
              </a:rPr>
              <a:t> h</a:t>
            </a:r>
            <a:r>
              <a:rPr lang="vi-VN" sz="2200" dirty="0">
                <a:latin typeface="Calibri" panose="020F0502020204030204" pitchFamily="34" charset="0"/>
                <a:cs typeface="Calibri" panose="020F0502020204030204" pitchFamily="34" charset="0"/>
              </a:rPr>
              <a:t>ơ</a:t>
            </a:r>
            <a:r>
              <a:rPr lang="en-US" sz="2200" dirty="0">
                <a:latin typeface="Calibri" panose="020F0502020204030204" pitchFamily="34" charset="0"/>
                <a:cs typeface="Calibri" panose="020F0502020204030204" pitchFamily="34" charset="0"/>
              </a:rPr>
              <a:t>n </a:t>
            </a:r>
            <a:r>
              <a:rPr lang="en-US" sz="2200" dirty="0" err="1">
                <a:latin typeface="Calibri" panose="020F0502020204030204" pitchFamily="34" charset="0"/>
                <a:cs typeface="Calibri" panose="020F0502020204030204" pitchFamily="34" charset="0"/>
              </a:rPr>
              <a:t>và</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trả</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kết</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quả</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trực</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tiếp</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tới</a:t>
            </a:r>
            <a:r>
              <a:rPr lang="en-US" sz="2200" dirty="0">
                <a:latin typeface="Calibri" panose="020F0502020204030204" pitchFamily="34" charset="0"/>
                <a:cs typeface="Calibri" panose="020F0502020204030204" pitchFamily="34" charset="0"/>
              </a:rPr>
              <a:t> client</a:t>
            </a:r>
          </a:p>
          <a:p>
            <a:pPr marL="511175" lvl="1" indent="-341313" algn="just"/>
            <a:endParaRPr lang="en-US" sz="2200" dirty="0">
              <a:latin typeface="Calibri" panose="020F0502020204030204" pitchFamily="34" charset="0"/>
              <a:cs typeface="Calibri" panose="020F0502020204030204" pitchFamily="34" charset="0"/>
            </a:endParaRPr>
          </a:p>
          <a:p>
            <a:pPr marL="511175" lvl="1" indent="-341313" algn="just"/>
            <a:r>
              <a:rPr lang="en-US" sz="2200" dirty="0" err="1">
                <a:latin typeface="Calibri" panose="020F0502020204030204" pitchFamily="34" charset="0"/>
                <a:cs typeface="Calibri" panose="020F0502020204030204" pitchFamily="34" charset="0"/>
              </a:rPr>
              <a:t>với</a:t>
            </a:r>
            <a:r>
              <a:rPr lang="en-US" sz="2200" dirty="0">
                <a:latin typeface="Calibri" panose="020F0502020204030204" pitchFamily="34" charset="0"/>
                <a:cs typeface="Calibri" panose="020F0502020204030204" pitchFamily="34" charset="0"/>
              </a:rPr>
              <a:t> dynamic content </a:t>
            </a:r>
            <a:r>
              <a:rPr lang="en-US" sz="2200" dirty="0" err="1">
                <a:latin typeface="Calibri" panose="020F0502020204030204" pitchFamily="34" charset="0"/>
                <a:cs typeface="Calibri" panose="020F0502020204030204" pitchFamily="34" charset="0"/>
              </a:rPr>
              <a:t>nginx</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sẽ</a:t>
            </a:r>
            <a:r>
              <a:rPr lang="en-US" sz="2200" dirty="0">
                <a:latin typeface="Calibri" panose="020F0502020204030204" pitchFamily="34" charset="0"/>
                <a:cs typeface="Calibri" panose="020F0502020204030204" pitchFamily="34" charset="0"/>
              </a:rPr>
              <a:t> proxy </a:t>
            </a:r>
            <a:r>
              <a:rPr lang="en-US" sz="2200" dirty="0" err="1">
                <a:latin typeface="Calibri" panose="020F0502020204030204" pitchFamily="34" charset="0"/>
                <a:cs typeface="Calibri" panose="020F0502020204030204" pitchFamily="34" charset="0"/>
              </a:rPr>
              <a:t>chuyển</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đến</a:t>
            </a:r>
            <a:r>
              <a:rPr lang="en-US" sz="2200" dirty="0">
                <a:latin typeface="Calibri" panose="020F0502020204030204" pitchFamily="34" charset="0"/>
                <a:cs typeface="Calibri" panose="020F0502020204030204" pitchFamily="34" charset="0"/>
              </a:rPr>
              <a:t> apache </a:t>
            </a:r>
            <a:r>
              <a:rPr lang="en-US" sz="2200" dirty="0" err="1">
                <a:latin typeface="Calibri" panose="020F0502020204030204" pitchFamily="34" charset="0"/>
                <a:cs typeface="Calibri" panose="020F0502020204030204" pitchFamily="34" charset="0"/>
              </a:rPr>
              <a:t>để</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xử</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lý</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kết</a:t>
            </a:r>
            <a:r>
              <a:rPr lang="en-US" sz="2200" dirty="0">
                <a:latin typeface="Calibri" panose="020F0502020204030204" pitchFamily="34" charset="0"/>
                <a:cs typeface="Calibri" panose="020F0502020204030204" pitchFamily="34" charset="0"/>
              </a:rPr>
              <a:t> </a:t>
            </a:r>
            <a:r>
              <a:rPr lang="en-US" sz="2200" dirty="0" err="1">
                <a:latin typeface="Calibri" panose="020F0502020204030204" pitchFamily="34" charset="0"/>
                <a:cs typeface="Calibri" panose="020F0502020204030204" pitchFamily="34" charset="0"/>
              </a:rPr>
              <a:t>quả</a:t>
            </a:r>
            <a:r>
              <a:rPr lang="en-US" sz="2200" dirty="0">
                <a:latin typeface="Calibri" panose="020F0502020204030204" pitchFamily="34" charset="0"/>
                <a:cs typeface="Calibri" panose="020F0502020204030204" pitchFamily="34" charset="0"/>
              </a:rPr>
              <a:t>.</a:t>
            </a:r>
          </a:p>
        </p:txBody>
      </p:sp>
      <p:sp>
        <p:nvSpPr>
          <p:cNvPr id="12" name="Slide Number Placeholder 6">
            <a:extLst>
              <a:ext uri="{FF2B5EF4-FFF2-40B4-BE49-F238E27FC236}">
                <a16:creationId xmlns:a16="http://schemas.microsoft.com/office/drawing/2014/main" id="{276EA309-6FC9-E845-83EF-1527722513AB}"/>
              </a:ext>
            </a:extLst>
          </p:cNvPr>
          <p:cNvSpPr txBox="1">
            <a:spLocks/>
          </p:cNvSpPr>
          <p:nvPr/>
        </p:nvSpPr>
        <p:spPr>
          <a:xfrm>
            <a:off x="8610600" y="6356350"/>
            <a:ext cx="2743200" cy="3651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3451B78-826D-4FE9-99FE-428C8E62A634}" type="slidenum">
              <a:rPr lang="en-US" smtClean="0">
                <a:latin typeface="Calibri" panose="020F0502020204030204" pitchFamily="34" charset="0"/>
                <a:cs typeface="Calibri" panose="020F0502020204030204" pitchFamily="34" charset="0"/>
              </a:rPr>
              <a:pPr/>
              <a:t>13</a:t>
            </a:fld>
            <a:endParaRPr lang="en-US">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29E7240D-C1CA-B040-B0A0-F62EEFDB3F5A}"/>
              </a:ext>
            </a:extLst>
          </p:cNvPr>
          <p:cNvSpPr txBox="1"/>
          <p:nvPr/>
        </p:nvSpPr>
        <p:spPr>
          <a:xfrm>
            <a:off x="2931430" y="-1"/>
            <a:ext cx="6363295" cy="784822"/>
          </a:xfrm>
          <a:prstGeom prst="rect">
            <a:avLst/>
          </a:prstGeom>
          <a:noFill/>
        </p:spPr>
        <p:txBody>
          <a:bodyPr wrap="square" lIns="45711" tIns="22856" rIns="45711" bIns="22856" rtlCol="0">
            <a:spAutoFit/>
          </a:bodyPr>
          <a:lstStyle/>
          <a:p>
            <a:pPr algn="ctr"/>
            <a:r>
              <a:rPr lang="vi-VN" sz="4800" b="1" dirty="0">
                <a:solidFill>
                  <a:schemeClr val="accent2"/>
                </a:solidFill>
                <a:latin typeface="Calibri" panose="020F0502020204030204" pitchFamily="34" charset="0"/>
                <a:cs typeface="Calibri" panose="020F0502020204030204" pitchFamily="34" charset="0"/>
              </a:rPr>
              <a:t>So sánh ( tiếp)</a:t>
            </a:r>
            <a:endParaRPr lang="id-ID" sz="4800" b="1" dirty="0">
              <a:solidFill>
                <a:schemeClr val="tx1">
                  <a:lumMod val="50000"/>
                  <a:lumOff val="50000"/>
                </a:schemeClr>
              </a:solidFill>
              <a:latin typeface="Calibri" panose="020F0502020204030204" pitchFamily="34" charset="0"/>
              <a:cs typeface="Calibri" panose="020F0502020204030204" pitchFamily="34" charset="0"/>
            </a:endParaRPr>
          </a:p>
        </p:txBody>
      </p:sp>
      <p:cxnSp>
        <p:nvCxnSpPr>
          <p:cNvPr id="3" name="Straight Connector 2">
            <a:extLst>
              <a:ext uri="{FF2B5EF4-FFF2-40B4-BE49-F238E27FC236}">
                <a16:creationId xmlns:a16="http://schemas.microsoft.com/office/drawing/2014/main" id="{2B812615-1678-483E-9C89-8AFAF78F442A}"/>
              </a:ext>
            </a:extLst>
          </p:cNvPr>
          <p:cNvCxnSpPr/>
          <p:nvPr/>
        </p:nvCxnSpPr>
        <p:spPr>
          <a:xfrm>
            <a:off x="5990253" y="1343608"/>
            <a:ext cx="0" cy="5103845"/>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2BDF4266-AFE2-4753-B8E5-A9E55E114D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6178" y="1336572"/>
            <a:ext cx="3267075" cy="1333500"/>
          </a:xfrm>
          <a:prstGeom prst="rect">
            <a:avLst/>
          </a:prstGeom>
        </p:spPr>
      </p:pic>
      <p:pic>
        <p:nvPicPr>
          <p:cNvPr id="8" name="Picture 7" descr="A screenshot of a cell phone&#10;&#10;Description generated with high confidence">
            <a:extLst>
              <a:ext uri="{FF2B5EF4-FFF2-40B4-BE49-F238E27FC236}">
                <a16:creationId xmlns:a16="http://schemas.microsoft.com/office/drawing/2014/main" id="{2CB5A188-25BF-44D5-BEBF-72DD4F8CF6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9289" y="725130"/>
            <a:ext cx="4847303" cy="1917291"/>
          </a:xfrm>
          <a:prstGeom prst="rect">
            <a:avLst/>
          </a:prstGeom>
        </p:spPr>
      </p:pic>
    </p:spTree>
    <p:extLst>
      <p:ext uri="{BB962C8B-B14F-4D97-AF65-F5344CB8AC3E}">
        <p14:creationId xmlns:p14="http://schemas.microsoft.com/office/powerpoint/2010/main" val="385977974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6F7FB"/>
        </a:solidFill>
        <a:effectLst/>
      </p:bgPr>
    </p:bg>
    <p:spTree>
      <p:nvGrpSpPr>
        <p:cNvPr id="1" name=""/>
        <p:cNvGrpSpPr/>
        <p:nvPr/>
      </p:nvGrpSpPr>
      <p:grpSpPr>
        <a:xfrm>
          <a:off x="0" y="0"/>
          <a:ext cx="0" cy="0"/>
          <a:chOff x="0" y="0"/>
          <a:chExt cx="0" cy="0"/>
        </a:xfrm>
      </p:grpSpPr>
      <p:sp>
        <p:nvSpPr>
          <p:cNvPr id="22" name="AutoShape 29"/>
          <p:cNvSpPr>
            <a:spLocks noChangeAspect="1"/>
          </p:cNvSpPr>
          <p:nvPr/>
        </p:nvSpPr>
        <p:spPr bwMode="auto">
          <a:xfrm>
            <a:off x="566064" y="1211594"/>
            <a:ext cx="446625" cy="44674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598" y="2167"/>
                </a:moveTo>
                <a:cubicBezTo>
                  <a:pt x="3598" y="2549"/>
                  <a:pt x="3517" y="2902"/>
                  <a:pt x="3358" y="3213"/>
                </a:cubicBezTo>
                <a:cubicBezTo>
                  <a:pt x="3197" y="3525"/>
                  <a:pt x="2981" y="3792"/>
                  <a:pt x="2707" y="4006"/>
                </a:cubicBezTo>
                <a:lnTo>
                  <a:pt x="2707" y="21050"/>
                </a:lnTo>
                <a:cubicBezTo>
                  <a:pt x="2707" y="21203"/>
                  <a:pt x="2663" y="21329"/>
                  <a:pt x="2580" y="21438"/>
                </a:cubicBezTo>
                <a:cubicBezTo>
                  <a:pt x="2492" y="21547"/>
                  <a:pt x="2386" y="21599"/>
                  <a:pt x="2262" y="21599"/>
                </a:cubicBezTo>
                <a:lnTo>
                  <a:pt x="1348" y="21599"/>
                </a:lnTo>
                <a:cubicBezTo>
                  <a:pt x="1221" y="21599"/>
                  <a:pt x="1118" y="21544"/>
                  <a:pt x="1038" y="21438"/>
                </a:cubicBezTo>
                <a:cubicBezTo>
                  <a:pt x="954" y="21329"/>
                  <a:pt x="913" y="21203"/>
                  <a:pt x="913" y="21050"/>
                </a:cubicBezTo>
                <a:lnTo>
                  <a:pt x="913" y="4006"/>
                </a:lnTo>
                <a:cubicBezTo>
                  <a:pt x="641" y="3792"/>
                  <a:pt x="421" y="3525"/>
                  <a:pt x="252" y="3213"/>
                </a:cubicBezTo>
                <a:cubicBezTo>
                  <a:pt x="83" y="2902"/>
                  <a:pt x="0" y="2549"/>
                  <a:pt x="0" y="2167"/>
                </a:cubicBezTo>
                <a:cubicBezTo>
                  <a:pt x="0" y="1574"/>
                  <a:pt x="176" y="1069"/>
                  <a:pt x="528" y="640"/>
                </a:cubicBezTo>
                <a:cubicBezTo>
                  <a:pt x="878" y="211"/>
                  <a:pt x="1304" y="0"/>
                  <a:pt x="1804" y="0"/>
                </a:cubicBezTo>
                <a:cubicBezTo>
                  <a:pt x="2296" y="0"/>
                  <a:pt x="2719" y="211"/>
                  <a:pt x="3069" y="640"/>
                </a:cubicBezTo>
                <a:cubicBezTo>
                  <a:pt x="3422" y="1069"/>
                  <a:pt x="3598" y="1571"/>
                  <a:pt x="3598" y="2167"/>
                </a:cubicBezTo>
                <a:moveTo>
                  <a:pt x="20838" y="2476"/>
                </a:moveTo>
                <a:cubicBezTo>
                  <a:pt x="21063" y="2323"/>
                  <a:pt x="21247" y="2297"/>
                  <a:pt x="21389" y="2391"/>
                </a:cubicBezTo>
                <a:cubicBezTo>
                  <a:pt x="21529" y="2485"/>
                  <a:pt x="21599" y="2684"/>
                  <a:pt x="21599" y="2996"/>
                </a:cubicBezTo>
                <a:lnTo>
                  <a:pt x="21599" y="13515"/>
                </a:lnTo>
                <a:cubicBezTo>
                  <a:pt x="21599" y="13803"/>
                  <a:pt x="21526" y="14106"/>
                  <a:pt x="21382" y="14420"/>
                </a:cubicBezTo>
                <a:cubicBezTo>
                  <a:pt x="21237" y="14737"/>
                  <a:pt x="21056" y="14966"/>
                  <a:pt x="20838" y="15119"/>
                </a:cubicBezTo>
                <a:cubicBezTo>
                  <a:pt x="19954" y="15757"/>
                  <a:pt x="19146" y="16165"/>
                  <a:pt x="18412" y="16350"/>
                </a:cubicBezTo>
                <a:cubicBezTo>
                  <a:pt x="17678" y="16529"/>
                  <a:pt x="17036" y="16606"/>
                  <a:pt x="16490" y="16567"/>
                </a:cubicBezTo>
                <a:cubicBezTo>
                  <a:pt x="15849" y="16526"/>
                  <a:pt x="15281" y="16371"/>
                  <a:pt x="14791" y="16103"/>
                </a:cubicBezTo>
                <a:cubicBezTo>
                  <a:pt x="14392" y="15851"/>
                  <a:pt x="14003" y="15607"/>
                  <a:pt x="13623" y="15378"/>
                </a:cubicBezTo>
                <a:cubicBezTo>
                  <a:pt x="13244" y="15146"/>
                  <a:pt x="12857" y="14946"/>
                  <a:pt x="12458" y="14773"/>
                </a:cubicBezTo>
                <a:cubicBezTo>
                  <a:pt x="12059" y="14599"/>
                  <a:pt x="11640" y="14461"/>
                  <a:pt x="11197" y="14358"/>
                </a:cubicBezTo>
                <a:cubicBezTo>
                  <a:pt x="10757" y="14256"/>
                  <a:pt x="10269" y="14203"/>
                  <a:pt x="9738" y="14203"/>
                </a:cubicBezTo>
                <a:cubicBezTo>
                  <a:pt x="9310" y="14220"/>
                  <a:pt x="8825" y="14306"/>
                  <a:pt x="8286" y="14455"/>
                </a:cubicBezTo>
                <a:cubicBezTo>
                  <a:pt x="7824" y="14588"/>
                  <a:pt x="7266" y="14799"/>
                  <a:pt x="6605" y="15090"/>
                </a:cubicBezTo>
                <a:cubicBezTo>
                  <a:pt x="5944" y="15381"/>
                  <a:pt x="5207" y="15792"/>
                  <a:pt x="4394" y="16327"/>
                </a:cubicBezTo>
                <a:cubicBezTo>
                  <a:pt x="4169" y="16476"/>
                  <a:pt x="3978" y="16494"/>
                  <a:pt x="3826" y="16382"/>
                </a:cubicBezTo>
                <a:cubicBezTo>
                  <a:pt x="3674" y="16268"/>
                  <a:pt x="3598" y="16059"/>
                  <a:pt x="3598" y="15751"/>
                </a:cubicBezTo>
                <a:lnTo>
                  <a:pt x="3598" y="5273"/>
                </a:lnTo>
                <a:cubicBezTo>
                  <a:pt x="3598" y="4964"/>
                  <a:pt x="3674" y="4653"/>
                  <a:pt x="3826" y="4347"/>
                </a:cubicBezTo>
                <a:cubicBezTo>
                  <a:pt x="3978" y="4036"/>
                  <a:pt x="4169" y="3807"/>
                  <a:pt x="4394" y="3654"/>
                </a:cubicBezTo>
                <a:cubicBezTo>
                  <a:pt x="5207" y="3143"/>
                  <a:pt x="5941" y="2737"/>
                  <a:pt x="6597" y="2447"/>
                </a:cubicBezTo>
                <a:cubicBezTo>
                  <a:pt x="7253" y="2156"/>
                  <a:pt x="7816" y="1944"/>
                  <a:pt x="8286" y="1812"/>
                </a:cubicBezTo>
                <a:cubicBezTo>
                  <a:pt x="8832" y="1665"/>
                  <a:pt x="9317" y="1580"/>
                  <a:pt x="9738" y="1559"/>
                </a:cubicBezTo>
                <a:cubicBezTo>
                  <a:pt x="10269" y="1559"/>
                  <a:pt x="10757" y="1612"/>
                  <a:pt x="11197" y="1715"/>
                </a:cubicBezTo>
                <a:cubicBezTo>
                  <a:pt x="11640" y="1818"/>
                  <a:pt x="12059" y="1956"/>
                  <a:pt x="12458" y="2135"/>
                </a:cubicBezTo>
                <a:cubicBezTo>
                  <a:pt x="12857" y="2306"/>
                  <a:pt x="13242" y="2508"/>
                  <a:pt x="13619" y="2737"/>
                </a:cubicBezTo>
                <a:cubicBezTo>
                  <a:pt x="13993" y="2967"/>
                  <a:pt x="14385" y="3207"/>
                  <a:pt x="14791" y="3463"/>
                </a:cubicBezTo>
                <a:cubicBezTo>
                  <a:pt x="15281" y="3736"/>
                  <a:pt x="15849" y="3889"/>
                  <a:pt x="16490" y="3924"/>
                </a:cubicBezTo>
                <a:cubicBezTo>
                  <a:pt x="17036" y="3965"/>
                  <a:pt x="17678" y="3889"/>
                  <a:pt x="18412" y="3707"/>
                </a:cubicBezTo>
                <a:cubicBezTo>
                  <a:pt x="19146" y="3522"/>
                  <a:pt x="19957" y="3113"/>
                  <a:pt x="20838" y="2476"/>
                </a:cubicBezTo>
              </a:path>
            </a:pathLst>
          </a:custGeom>
          <a:solidFill>
            <a:schemeClr val="accent1"/>
          </a:solidFill>
          <a:ln>
            <a:noFill/>
          </a:ln>
          <a:effectLst/>
          <a:extLst/>
        </p:spPr>
        <p:txBody>
          <a:bodyPr lIns="50789" tIns="50789" rIns="50789" bIns="50789" anchor="ctr"/>
          <a:lstStyle/>
          <a:p>
            <a:pPr defTabSz="457098">
              <a:defRPr/>
            </a:pPr>
            <a:endParaRPr lang="es-ES" sz="3600" dirty="0">
              <a:solidFill>
                <a:srgbClr val="44CEB9"/>
              </a:solidFill>
              <a:effectLst>
                <a:outerShdw blurRad="38100" dist="38100" dir="2700000" algn="tl">
                  <a:srgbClr val="000000"/>
                </a:outerShdw>
              </a:effectLst>
              <a:latin typeface="Calibri" panose="020F0502020204030204" pitchFamily="34" charset="0"/>
              <a:cs typeface="Calibri" panose="020F0502020204030204" pitchFamily="34" charset="0"/>
              <a:sym typeface="Gill Sans" charset="0"/>
            </a:endParaRPr>
          </a:p>
        </p:txBody>
      </p:sp>
      <p:sp>
        <p:nvSpPr>
          <p:cNvPr id="23" name="Freeform 157"/>
          <p:cNvSpPr>
            <a:spLocks/>
          </p:cNvSpPr>
          <p:nvPr/>
        </p:nvSpPr>
        <p:spPr bwMode="auto">
          <a:xfrm>
            <a:off x="10090601" y="4166640"/>
            <a:ext cx="1728083" cy="348633"/>
          </a:xfrm>
          <a:custGeom>
            <a:avLst/>
            <a:gdLst>
              <a:gd name="T0" fmla="*/ 338 w 737"/>
              <a:gd name="T1" fmla="*/ 0 h 149"/>
              <a:gd name="T2" fmla="*/ 396 w 737"/>
              <a:gd name="T3" fmla="*/ 28 h 149"/>
              <a:gd name="T4" fmla="*/ 422 w 737"/>
              <a:gd name="T5" fmla="*/ 22 h 149"/>
              <a:gd name="T6" fmla="*/ 483 w 737"/>
              <a:gd name="T7" fmla="*/ 60 h 149"/>
              <a:gd name="T8" fmla="*/ 538 w 737"/>
              <a:gd name="T9" fmla="*/ 30 h 149"/>
              <a:gd name="T10" fmla="*/ 594 w 737"/>
              <a:gd name="T11" fmla="*/ 62 h 149"/>
              <a:gd name="T12" fmla="*/ 594 w 737"/>
              <a:gd name="T13" fmla="*/ 62 h 149"/>
              <a:gd name="T14" fmla="*/ 642 w 737"/>
              <a:gd name="T15" fmla="*/ 87 h 149"/>
              <a:gd name="T16" fmla="*/ 668 w 737"/>
              <a:gd name="T17" fmla="*/ 82 h 149"/>
              <a:gd name="T18" fmla="*/ 737 w 737"/>
              <a:gd name="T19" fmla="*/ 148 h 149"/>
              <a:gd name="T20" fmla="*/ 737 w 737"/>
              <a:gd name="T21" fmla="*/ 149 h 149"/>
              <a:gd name="T22" fmla="*/ 0 w 737"/>
              <a:gd name="T23" fmla="*/ 149 h 149"/>
              <a:gd name="T24" fmla="*/ 6 w 737"/>
              <a:gd name="T25" fmla="*/ 145 h 149"/>
              <a:gd name="T26" fmla="*/ 4 w 737"/>
              <a:gd name="T27" fmla="*/ 129 h 149"/>
              <a:gd name="T28" fmla="*/ 58 w 737"/>
              <a:gd name="T29" fmla="*/ 71 h 149"/>
              <a:gd name="T30" fmla="*/ 97 w 737"/>
              <a:gd name="T31" fmla="*/ 89 h 149"/>
              <a:gd name="T32" fmla="*/ 132 w 737"/>
              <a:gd name="T33" fmla="*/ 75 h 149"/>
              <a:gd name="T34" fmla="*/ 172 w 737"/>
              <a:gd name="T35" fmla="*/ 94 h 149"/>
              <a:gd name="T36" fmla="*/ 172 w 737"/>
              <a:gd name="T37" fmla="*/ 93 h 149"/>
              <a:gd name="T38" fmla="*/ 221 w 737"/>
              <a:gd name="T39" fmla="*/ 35 h 149"/>
              <a:gd name="T40" fmla="*/ 263 w 737"/>
              <a:gd name="T41" fmla="*/ 66 h 149"/>
              <a:gd name="T42" fmla="*/ 338 w 737"/>
              <a:gd name="T43"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37" h="149">
                <a:moveTo>
                  <a:pt x="338" y="0"/>
                </a:moveTo>
                <a:cubicBezTo>
                  <a:pt x="361" y="0"/>
                  <a:pt x="382" y="11"/>
                  <a:pt x="396" y="28"/>
                </a:cubicBezTo>
                <a:cubicBezTo>
                  <a:pt x="404" y="24"/>
                  <a:pt x="413" y="22"/>
                  <a:pt x="422" y="22"/>
                </a:cubicBezTo>
                <a:cubicBezTo>
                  <a:pt x="449" y="22"/>
                  <a:pt x="472" y="38"/>
                  <a:pt x="483" y="60"/>
                </a:cubicBezTo>
                <a:cubicBezTo>
                  <a:pt x="495" y="42"/>
                  <a:pt x="515" y="30"/>
                  <a:pt x="538" y="30"/>
                </a:cubicBezTo>
                <a:cubicBezTo>
                  <a:pt x="562" y="30"/>
                  <a:pt x="582" y="43"/>
                  <a:pt x="594" y="62"/>
                </a:cubicBezTo>
                <a:cubicBezTo>
                  <a:pt x="594" y="62"/>
                  <a:pt x="594" y="62"/>
                  <a:pt x="594" y="62"/>
                </a:cubicBezTo>
                <a:cubicBezTo>
                  <a:pt x="614" y="62"/>
                  <a:pt x="631" y="72"/>
                  <a:pt x="642" y="87"/>
                </a:cubicBezTo>
                <a:cubicBezTo>
                  <a:pt x="650" y="84"/>
                  <a:pt x="659" y="82"/>
                  <a:pt x="668" y="82"/>
                </a:cubicBezTo>
                <a:cubicBezTo>
                  <a:pt x="706" y="82"/>
                  <a:pt x="737" y="112"/>
                  <a:pt x="737" y="148"/>
                </a:cubicBezTo>
                <a:cubicBezTo>
                  <a:pt x="737" y="149"/>
                  <a:pt x="737" y="149"/>
                  <a:pt x="737" y="149"/>
                </a:cubicBezTo>
                <a:cubicBezTo>
                  <a:pt x="0" y="149"/>
                  <a:pt x="0" y="149"/>
                  <a:pt x="0" y="149"/>
                </a:cubicBezTo>
                <a:cubicBezTo>
                  <a:pt x="2" y="148"/>
                  <a:pt x="4" y="146"/>
                  <a:pt x="6" y="145"/>
                </a:cubicBezTo>
                <a:cubicBezTo>
                  <a:pt x="4" y="140"/>
                  <a:pt x="4" y="134"/>
                  <a:pt x="4" y="129"/>
                </a:cubicBezTo>
                <a:cubicBezTo>
                  <a:pt x="4" y="97"/>
                  <a:pt x="28" y="71"/>
                  <a:pt x="58" y="71"/>
                </a:cubicBezTo>
                <a:cubicBezTo>
                  <a:pt x="73" y="71"/>
                  <a:pt x="87" y="78"/>
                  <a:pt x="97" y="89"/>
                </a:cubicBezTo>
                <a:cubicBezTo>
                  <a:pt x="106" y="80"/>
                  <a:pt x="119" y="75"/>
                  <a:pt x="132" y="75"/>
                </a:cubicBezTo>
                <a:cubicBezTo>
                  <a:pt x="148" y="75"/>
                  <a:pt x="162" y="82"/>
                  <a:pt x="172" y="94"/>
                </a:cubicBezTo>
                <a:cubicBezTo>
                  <a:pt x="172" y="93"/>
                  <a:pt x="172" y="93"/>
                  <a:pt x="172" y="93"/>
                </a:cubicBezTo>
                <a:cubicBezTo>
                  <a:pt x="172" y="61"/>
                  <a:pt x="194" y="35"/>
                  <a:pt x="221" y="35"/>
                </a:cubicBezTo>
                <a:cubicBezTo>
                  <a:pt x="239" y="35"/>
                  <a:pt x="255" y="48"/>
                  <a:pt x="263" y="66"/>
                </a:cubicBezTo>
                <a:cubicBezTo>
                  <a:pt x="271" y="28"/>
                  <a:pt x="302" y="0"/>
                  <a:pt x="338" y="0"/>
                </a:cubicBezTo>
                <a:close/>
              </a:path>
            </a:pathLst>
          </a:cu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grpSp>
        <p:nvGrpSpPr>
          <p:cNvPr id="24" name="Group 23"/>
          <p:cNvGrpSpPr/>
          <p:nvPr/>
        </p:nvGrpSpPr>
        <p:grpSpPr>
          <a:xfrm>
            <a:off x="5565362" y="4395856"/>
            <a:ext cx="6626638" cy="2449737"/>
            <a:chOff x="4431875" y="3549258"/>
            <a:chExt cx="9583454" cy="3570141"/>
          </a:xfrm>
        </p:grpSpPr>
        <p:sp>
          <p:nvSpPr>
            <p:cNvPr id="25" name="Isosceles Triangle 1"/>
            <p:cNvSpPr/>
            <p:nvPr/>
          </p:nvSpPr>
          <p:spPr>
            <a:xfrm>
              <a:off x="4431875" y="3549258"/>
              <a:ext cx="9583454" cy="3570141"/>
            </a:xfrm>
            <a:custGeom>
              <a:avLst/>
              <a:gdLst>
                <a:gd name="connsiteX0" fmla="*/ 0 w 9445043"/>
                <a:gd name="connsiteY0" fmla="*/ 3114675 h 3114675"/>
                <a:gd name="connsiteX1" fmla="*/ 4722522 w 9445043"/>
                <a:gd name="connsiteY1" fmla="*/ 0 h 3114675"/>
                <a:gd name="connsiteX2" fmla="*/ 9445043 w 9445043"/>
                <a:gd name="connsiteY2" fmla="*/ 3114675 h 3114675"/>
                <a:gd name="connsiteX3" fmla="*/ 0 w 9445043"/>
                <a:gd name="connsiteY3" fmla="*/ 3114675 h 3114675"/>
                <a:gd name="connsiteX0" fmla="*/ 0 w 9445043"/>
                <a:gd name="connsiteY0" fmla="*/ 2954037 h 2954037"/>
                <a:gd name="connsiteX1" fmla="*/ 4870803 w 9445043"/>
                <a:gd name="connsiteY1" fmla="*/ 0 h 2954037"/>
                <a:gd name="connsiteX2" fmla="*/ 9445043 w 9445043"/>
                <a:gd name="connsiteY2" fmla="*/ 2954037 h 2954037"/>
                <a:gd name="connsiteX3" fmla="*/ 0 w 9445043"/>
                <a:gd name="connsiteY3" fmla="*/ 2954037 h 2954037"/>
                <a:gd name="connsiteX0" fmla="*/ 0 w 9445043"/>
                <a:gd name="connsiteY0" fmla="*/ 3114675 h 3114675"/>
                <a:gd name="connsiteX1" fmla="*/ 4784306 w 9445043"/>
                <a:gd name="connsiteY1" fmla="*/ 0 h 3114675"/>
                <a:gd name="connsiteX2" fmla="*/ 9445043 w 9445043"/>
                <a:gd name="connsiteY2" fmla="*/ 3114675 h 3114675"/>
                <a:gd name="connsiteX3" fmla="*/ 0 w 9445043"/>
                <a:gd name="connsiteY3" fmla="*/ 3114675 h 3114675"/>
                <a:gd name="connsiteX0" fmla="*/ 0 w 8924343"/>
                <a:gd name="connsiteY0" fmla="*/ 3114675 h 3381375"/>
                <a:gd name="connsiteX1" fmla="*/ 4784306 w 8924343"/>
                <a:gd name="connsiteY1" fmla="*/ 0 h 3381375"/>
                <a:gd name="connsiteX2" fmla="*/ 8924343 w 8924343"/>
                <a:gd name="connsiteY2" fmla="*/ 3381375 h 3381375"/>
                <a:gd name="connsiteX3" fmla="*/ 0 w 8924343"/>
                <a:gd name="connsiteY3" fmla="*/ 3114675 h 3381375"/>
                <a:gd name="connsiteX0" fmla="*/ 0 w 8898943"/>
                <a:gd name="connsiteY0" fmla="*/ 3470275 h 3470275"/>
                <a:gd name="connsiteX1" fmla="*/ 4758906 w 8898943"/>
                <a:gd name="connsiteY1" fmla="*/ 0 h 3470275"/>
                <a:gd name="connsiteX2" fmla="*/ 8898943 w 8898943"/>
                <a:gd name="connsiteY2" fmla="*/ 3381375 h 3470275"/>
                <a:gd name="connsiteX3" fmla="*/ 0 w 8898943"/>
                <a:gd name="connsiteY3" fmla="*/ 3470275 h 3470275"/>
                <a:gd name="connsiteX0" fmla="*/ 0 w 9076743"/>
                <a:gd name="connsiteY0" fmla="*/ 3241675 h 3381375"/>
                <a:gd name="connsiteX1" fmla="*/ 4936706 w 9076743"/>
                <a:gd name="connsiteY1" fmla="*/ 0 h 3381375"/>
                <a:gd name="connsiteX2" fmla="*/ 9076743 w 9076743"/>
                <a:gd name="connsiteY2" fmla="*/ 3381375 h 3381375"/>
                <a:gd name="connsiteX3" fmla="*/ 0 w 9076743"/>
                <a:gd name="connsiteY3" fmla="*/ 3241675 h 3381375"/>
              </a:gdLst>
              <a:ahLst/>
              <a:cxnLst>
                <a:cxn ang="0">
                  <a:pos x="connsiteX0" y="connsiteY0"/>
                </a:cxn>
                <a:cxn ang="0">
                  <a:pos x="connsiteX1" y="connsiteY1"/>
                </a:cxn>
                <a:cxn ang="0">
                  <a:pos x="connsiteX2" y="connsiteY2"/>
                </a:cxn>
                <a:cxn ang="0">
                  <a:pos x="connsiteX3" y="connsiteY3"/>
                </a:cxn>
              </a:cxnLst>
              <a:rect l="l" t="t" r="r" b="b"/>
              <a:pathLst>
                <a:path w="9076743" h="3381375">
                  <a:moveTo>
                    <a:pt x="0" y="3241675"/>
                  </a:moveTo>
                  <a:lnTo>
                    <a:pt x="4936706" y="0"/>
                  </a:lnTo>
                  <a:lnTo>
                    <a:pt x="9076743" y="3381375"/>
                  </a:lnTo>
                  <a:lnTo>
                    <a:pt x="0" y="3241675"/>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6" name="Freeform 25"/>
            <p:cNvSpPr/>
            <p:nvPr/>
          </p:nvSpPr>
          <p:spPr>
            <a:xfrm>
              <a:off x="9003682" y="4927600"/>
              <a:ext cx="2561817" cy="2154095"/>
            </a:xfrm>
            <a:custGeom>
              <a:avLst/>
              <a:gdLst>
                <a:gd name="connsiteX0" fmla="*/ 691440 w 2426365"/>
                <a:gd name="connsiteY0" fmla="*/ 0 h 2040200"/>
                <a:gd name="connsiteX1" fmla="*/ 2426365 w 2426365"/>
                <a:gd name="connsiteY1" fmla="*/ 2040200 h 2040200"/>
                <a:gd name="connsiteX2" fmla="*/ 0 w 2426365"/>
                <a:gd name="connsiteY2" fmla="*/ 2002855 h 2040200"/>
                <a:gd name="connsiteX3" fmla="*/ 691440 w 2426365"/>
                <a:gd name="connsiteY3" fmla="*/ 0 h 2040200"/>
              </a:gdLst>
              <a:ahLst/>
              <a:cxnLst>
                <a:cxn ang="0">
                  <a:pos x="connsiteX0" y="connsiteY0"/>
                </a:cxn>
                <a:cxn ang="0">
                  <a:pos x="connsiteX1" y="connsiteY1"/>
                </a:cxn>
                <a:cxn ang="0">
                  <a:pos x="connsiteX2" y="connsiteY2"/>
                </a:cxn>
                <a:cxn ang="0">
                  <a:pos x="connsiteX3" y="connsiteY3"/>
                </a:cxn>
              </a:cxnLst>
              <a:rect l="l" t="t" r="r" b="b"/>
              <a:pathLst>
                <a:path w="2426365" h="2040200">
                  <a:moveTo>
                    <a:pt x="691440" y="0"/>
                  </a:moveTo>
                  <a:lnTo>
                    <a:pt x="2426365" y="2040200"/>
                  </a:lnTo>
                  <a:lnTo>
                    <a:pt x="0" y="2002855"/>
                  </a:lnTo>
                  <a:lnTo>
                    <a:pt x="691440" y="0"/>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7" name="Freeform 26"/>
            <p:cNvSpPr/>
            <p:nvPr/>
          </p:nvSpPr>
          <p:spPr>
            <a:xfrm>
              <a:off x="6458802" y="5141306"/>
              <a:ext cx="2267300" cy="1884498"/>
            </a:xfrm>
            <a:custGeom>
              <a:avLst/>
              <a:gdLst>
                <a:gd name="connsiteX0" fmla="*/ 2147420 w 2147420"/>
                <a:gd name="connsiteY0" fmla="*/ 0 h 1784858"/>
                <a:gd name="connsiteX1" fmla="*/ 1397334 w 2147420"/>
                <a:gd name="connsiteY1" fmla="*/ 1784858 h 1784858"/>
                <a:gd name="connsiteX2" fmla="*/ 0 w 2147420"/>
                <a:gd name="connsiteY2" fmla="*/ 1763351 h 1784858"/>
                <a:gd name="connsiteX3" fmla="*/ 2147420 w 2147420"/>
                <a:gd name="connsiteY3" fmla="*/ 0 h 1784858"/>
              </a:gdLst>
              <a:ahLst/>
              <a:cxnLst>
                <a:cxn ang="0">
                  <a:pos x="connsiteX0" y="connsiteY0"/>
                </a:cxn>
                <a:cxn ang="0">
                  <a:pos x="connsiteX1" y="connsiteY1"/>
                </a:cxn>
                <a:cxn ang="0">
                  <a:pos x="connsiteX2" y="connsiteY2"/>
                </a:cxn>
                <a:cxn ang="0">
                  <a:pos x="connsiteX3" y="connsiteY3"/>
                </a:cxn>
              </a:cxnLst>
              <a:rect l="l" t="t" r="r" b="b"/>
              <a:pathLst>
                <a:path w="2147420" h="1784858">
                  <a:moveTo>
                    <a:pt x="2147420" y="0"/>
                  </a:moveTo>
                  <a:lnTo>
                    <a:pt x="1397334" y="1784858"/>
                  </a:lnTo>
                  <a:lnTo>
                    <a:pt x="0" y="1763351"/>
                  </a:lnTo>
                  <a:lnTo>
                    <a:pt x="2147420" y="0"/>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grpSp>
      <p:sp>
        <p:nvSpPr>
          <p:cNvPr id="28" name="Freeform 152"/>
          <p:cNvSpPr>
            <a:spLocks/>
          </p:cNvSpPr>
          <p:nvPr/>
        </p:nvSpPr>
        <p:spPr bwMode="auto">
          <a:xfrm>
            <a:off x="9892818" y="1662513"/>
            <a:ext cx="1726406" cy="348633"/>
          </a:xfrm>
          <a:custGeom>
            <a:avLst/>
            <a:gdLst>
              <a:gd name="T0" fmla="*/ 338 w 737"/>
              <a:gd name="T1" fmla="*/ 0 h 149"/>
              <a:gd name="T2" fmla="*/ 395 w 737"/>
              <a:gd name="T3" fmla="*/ 28 h 149"/>
              <a:gd name="T4" fmla="*/ 422 w 737"/>
              <a:gd name="T5" fmla="*/ 23 h 149"/>
              <a:gd name="T6" fmla="*/ 482 w 737"/>
              <a:gd name="T7" fmla="*/ 61 h 149"/>
              <a:gd name="T8" fmla="*/ 537 w 737"/>
              <a:gd name="T9" fmla="*/ 30 h 149"/>
              <a:gd name="T10" fmla="*/ 594 w 737"/>
              <a:gd name="T11" fmla="*/ 63 h 149"/>
              <a:gd name="T12" fmla="*/ 594 w 737"/>
              <a:gd name="T13" fmla="*/ 63 h 149"/>
              <a:gd name="T14" fmla="*/ 642 w 737"/>
              <a:gd name="T15" fmla="*/ 87 h 149"/>
              <a:gd name="T16" fmla="*/ 668 w 737"/>
              <a:gd name="T17" fmla="*/ 82 h 149"/>
              <a:gd name="T18" fmla="*/ 737 w 737"/>
              <a:gd name="T19" fmla="*/ 149 h 149"/>
              <a:gd name="T20" fmla="*/ 737 w 737"/>
              <a:gd name="T21" fmla="*/ 149 h 149"/>
              <a:gd name="T22" fmla="*/ 0 w 737"/>
              <a:gd name="T23" fmla="*/ 149 h 149"/>
              <a:gd name="T24" fmla="*/ 5 w 737"/>
              <a:gd name="T25" fmla="*/ 145 h 149"/>
              <a:gd name="T26" fmla="*/ 3 w 737"/>
              <a:gd name="T27" fmla="*/ 129 h 149"/>
              <a:gd name="T28" fmla="*/ 57 w 737"/>
              <a:gd name="T29" fmla="*/ 71 h 149"/>
              <a:gd name="T30" fmla="*/ 97 w 737"/>
              <a:gd name="T31" fmla="*/ 89 h 149"/>
              <a:gd name="T32" fmla="*/ 131 w 737"/>
              <a:gd name="T33" fmla="*/ 75 h 149"/>
              <a:gd name="T34" fmla="*/ 172 w 737"/>
              <a:gd name="T35" fmla="*/ 95 h 149"/>
              <a:gd name="T36" fmla="*/ 172 w 737"/>
              <a:gd name="T37" fmla="*/ 94 h 149"/>
              <a:gd name="T38" fmla="*/ 220 w 737"/>
              <a:gd name="T39" fmla="*/ 36 h 149"/>
              <a:gd name="T40" fmla="*/ 263 w 737"/>
              <a:gd name="T41" fmla="*/ 66 h 149"/>
              <a:gd name="T42" fmla="*/ 338 w 737"/>
              <a:gd name="T43"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37" h="149">
                <a:moveTo>
                  <a:pt x="338" y="0"/>
                </a:moveTo>
                <a:cubicBezTo>
                  <a:pt x="361" y="0"/>
                  <a:pt x="381" y="11"/>
                  <a:pt x="395" y="28"/>
                </a:cubicBezTo>
                <a:cubicBezTo>
                  <a:pt x="403" y="25"/>
                  <a:pt x="413" y="23"/>
                  <a:pt x="422" y="23"/>
                </a:cubicBezTo>
                <a:cubicBezTo>
                  <a:pt x="448" y="23"/>
                  <a:pt x="471" y="38"/>
                  <a:pt x="482" y="61"/>
                </a:cubicBezTo>
                <a:cubicBezTo>
                  <a:pt x="494" y="42"/>
                  <a:pt x="514" y="30"/>
                  <a:pt x="537" y="30"/>
                </a:cubicBezTo>
                <a:cubicBezTo>
                  <a:pt x="561" y="30"/>
                  <a:pt x="582" y="43"/>
                  <a:pt x="594" y="63"/>
                </a:cubicBezTo>
                <a:cubicBezTo>
                  <a:pt x="594" y="63"/>
                  <a:pt x="594" y="63"/>
                  <a:pt x="594" y="63"/>
                </a:cubicBezTo>
                <a:cubicBezTo>
                  <a:pt x="614" y="63"/>
                  <a:pt x="631" y="72"/>
                  <a:pt x="642" y="87"/>
                </a:cubicBezTo>
                <a:cubicBezTo>
                  <a:pt x="650" y="84"/>
                  <a:pt x="659" y="82"/>
                  <a:pt x="668" y="82"/>
                </a:cubicBezTo>
                <a:cubicBezTo>
                  <a:pt x="706" y="82"/>
                  <a:pt x="737" y="112"/>
                  <a:pt x="737" y="149"/>
                </a:cubicBezTo>
                <a:cubicBezTo>
                  <a:pt x="737" y="149"/>
                  <a:pt x="737" y="149"/>
                  <a:pt x="737" y="149"/>
                </a:cubicBezTo>
                <a:cubicBezTo>
                  <a:pt x="0" y="149"/>
                  <a:pt x="0" y="149"/>
                  <a:pt x="0" y="149"/>
                </a:cubicBezTo>
                <a:cubicBezTo>
                  <a:pt x="2" y="148"/>
                  <a:pt x="3" y="147"/>
                  <a:pt x="5" y="145"/>
                </a:cubicBezTo>
                <a:cubicBezTo>
                  <a:pt x="4" y="140"/>
                  <a:pt x="3" y="135"/>
                  <a:pt x="3" y="129"/>
                </a:cubicBezTo>
                <a:cubicBezTo>
                  <a:pt x="3" y="97"/>
                  <a:pt x="27" y="71"/>
                  <a:pt x="57" y="71"/>
                </a:cubicBezTo>
                <a:cubicBezTo>
                  <a:pt x="73" y="71"/>
                  <a:pt x="87" y="78"/>
                  <a:pt x="97" y="89"/>
                </a:cubicBezTo>
                <a:cubicBezTo>
                  <a:pt x="106" y="81"/>
                  <a:pt x="118" y="75"/>
                  <a:pt x="131" y="75"/>
                </a:cubicBezTo>
                <a:cubicBezTo>
                  <a:pt x="147" y="75"/>
                  <a:pt x="162" y="83"/>
                  <a:pt x="172" y="95"/>
                </a:cubicBezTo>
                <a:cubicBezTo>
                  <a:pt x="172" y="94"/>
                  <a:pt x="172" y="94"/>
                  <a:pt x="172" y="94"/>
                </a:cubicBezTo>
                <a:cubicBezTo>
                  <a:pt x="172" y="62"/>
                  <a:pt x="193" y="36"/>
                  <a:pt x="220" y="36"/>
                </a:cubicBezTo>
                <a:cubicBezTo>
                  <a:pt x="239" y="36"/>
                  <a:pt x="255" y="48"/>
                  <a:pt x="263" y="66"/>
                </a:cubicBezTo>
                <a:cubicBezTo>
                  <a:pt x="271" y="29"/>
                  <a:pt x="301" y="0"/>
                  <a:pt x="338" y="0"/>
                </a:cubicBezTo>
                <a:close/>
              </a:path>
            </a:pathLst>
          </a:cu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29" name="Freeform 153"/>
          <p:cNvSpPr>
            <a:spLocks/>
          </p:cNvSpPr>
          <p:nvPr/>
        </p:nvSpPr>
        <p:spPr bwMode="auto">
          <a:xfrm>
            <a:off x="6922729" y="2532421"/>
            <a:ext cx="1724731" cy="348633"/>
          </a:xfrm>
          <a:custGeom>
            <a:avLst/>
            <a:gdLst>
              <a:gd name="T0" fmla="*/ 338 w 736"/>
              <a:gd name="T1" fmla="*/ 0 h 149"/>
              <a:gd name="T2" fmla="*/ 395 w 736"/>
              <a:gd name="T3" fmla="*/ 28 h 149"/>
              <a:gd name="T4" fmla="*/ 422 w 736"/>
              <a:gd name="T5" fmla="*/ 23 h 149"/>
              <a:gd name="T6" fmla="*/ 482 w 736"/>
              <a:gd name="T7" fmla="*/ 61 h 149"/>
              <a:gd name="T8" fmla="*/ 537 w 736"/>
              <a:gd name="T9" fmla="*/ 30 h 149"/>
              <a:gd name="T10" fmla="*/ 594 w 736"/>
              <a:gd name="T11" fmla="*/ 63 h 149"/>
              <a:gd name="T12" fmla="*/ 594 w 736"/>
              <a:gd name="T13" fmla="*/ 63 h 149"/>
              <a:gd name="T14" fmla="*/ 641 w 736"/>
              <a:gd name="T15" fmla="*/ 87 h 149"/>
              <a:gd name="T16" fmla="*/ 668 w 736"/>
              <a:gd name="T17" fmla="*/ 82 h 149"/>
              <a:gd name="T18" fmla="*/ 736 w 736"/>
              <a:gd name="T19" fmla="*/ 149 h 149"/>
              <a:gd name="T20" fmla="*/ 736 w 736"/>
              <a:gd name="T21" fmla="*/ 149 h 149"/>
              <a:gd name="T22" fmla="*/ 0 w 736"/>
              <a:gd name="T23" fmla="*/ 149 h 149"/>
              <a:gd name="T24" fmla="*/ 5 w 736"/>
              <a:gd name="T25" fmla="*/ 145 h 149"/>
              <a:gd name="T26" fmla="*/ 3 w 736"/>
              <a:gd name="T27" fmla="*/ 129 h 149"/>
              <a:gd name="T28" fmla="*/ 57 w 736"/>
              <a:gd name="T29" fmla="*/ 71 h 149"/>
              <a:gd name="T30" fmla="*/ 96 w 736"/>
              <a:gd name="T31" fmla="*/ 89 h 149"/>
              <a:gd name="T32" fmla="*/ 131 w 736"/>
              <a:gd name="T33" fmla="*/ 75 h 149"/>
              <a:gd name="T34" fmla="*/ 171 w 736"/>
              <a:gd name="T35" fmla="*/ 95 h 149"/>
              <a:gd name="T36" fmla="*/ 171 w 736"/>
              <a:gd name="T37" fmla="*/ 94 h 149"/>
              <a:gd name="T38" fmla="*/ 220 w 736"/>
              <a:gd name="T39" fmla="*/ 36 h 149"/>
              <a:gd name="T40" fmla="*/ 263 w 736"/>
              <a:gd name="T41" fmla="*/ 66 h 149"/>
              <a:gd name="T42" fmla="*/ 338 w 736"/>
              <a:gd name="T43"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36" h="149">
                <a:moveTo>
                  <a:pt x="338" y="0"/>
                </a:moveTo>
                <a:cubicBezTo>
                  <a:pt x="361" y="0"/>
                  <a:pt x="381" y="11"/>
                  <a:pt x="395" y="28"/>
                </a:cubicBezTo>
                <a:cubicBezTo>
                  <a:pt x="403" y="25"/>
                  <a:pt x="412" y="23"/>
                  <a:pt x="422" y="23"/>
                </a:cubicBezTo>
                <a:cubicBezTo>
                  <a:pt x="448" y="23"/>
                  <a:pt x="471" y="38"/>
                  <a:pt x="482" y="61"/>
                </a:cubicBezTo>
                <a:cubicBezTo>
                  <a:pt x="494" y="42"/>
                  <a:pt x="514" y="30"/>
                  <a:pt x="537" y="30"/>
                </a:cubicBezTo>
                <a:cubicBezTo>
                  <a:pt x="561" y="30"/>
                  <a:pt x="582" y="43"/>
                  <a:pt x="594" y="63"/>
                </a:cubicBezTo>
                <a:cubicBezTo>
                  <a:pt x="594" y="63"/>
                  <a:pt x="594" y="63"/>
                  <a:pt x="594" y="63"/>
                </a:cubicBezTo>
                <a:cubicBezTo>
                  <a:pt x="613" y="63"/>
                  <a:pt x="631" y="73"/>
                  <a:pt x="641" y="87"/>
                </a:cubicBezTo>
                <a:cubicBezTo>
                  <a:pt x="650" y="84"/>
                  <a:pt x="658" y="82"/>
                  <a:pt x="668" y="82"/>
                </a:cubicBezTo>
                <a:cubicBezTo>
                  <a:pt x="706" y="82"/>
                  <a:pt x="736" y="112"/>
                  <a:pt x="736" y="149"/>
                </a:cubicBezTo>
                <a:cubicBezTo>
                  <a:pt x="736" y="149"/>
                  <a:pt x="736" y="149"/>
                  <a:pt x="736" y="149"/>
                </a:cubicBezTo>
                <a:cubicBezTo>
                  <a:pt x="0" y="149"/>
                  <a:pt x="0" y="149"/>
                  <a:pt x="0" y="149"/>
                </a:cubicBezTo>
                <a:cubicBezTo>
                  <a:pt x="1" y="148"/>
                  <a:pt x="3" y="147"/>
                  <a:pt x="5" y="145"/>
                </a:cubicBezTo>
                <a:cubicBezTo>
                  <a:pt x="4" y="140"/>
                  <a:pt x="3" y="135"/>
                  <a:pt x="3" y="129"/>
                </a:cubicBezTo>
                <a:cubicBezTo>
                  <a:pt x="3" y="97"/>
                  <a:pt x="27" y="71"/>
                  <a:pt x="57" y="71"/>
                </a:cubicBezTo>
                <a:cubicBezTo>
                  <a:pt x="73" y="71"/>
                  <a:pt x="87" y="78"/>
                  <a:pt x="96" y="89"/>
                </a:cubicBezTo>
                <a:cubicBezTo>
                  <a:pt x="106" y="81"/>
                  <a:pt x="118" y="75"/>
                  <a:pt x="131" y="75"/>
                </a:cubicBezTo>
                <a:cubicBezTo>
                  <a:pt x="147" y="75"/>
                  <a:pt x="161" y="83"/>
                  <a:pt x="171" y="95"/>
                </a:cubicBezTo>
                <a:cubicBezTo>
                  <a:pt x="171" y="94"/>
                  <a:pt x="171" y="94"/>
                  <a:pt x="171" y="94"/>
                </a:cubicBezTo>
                <a:cubicBezTo>
                  <a:pt x="171" y="62"/>
                  <a:pt x="193" y="36"/>
                  <a:pt x="220" y="36"/>
                </a:cubicBezTo>
                <a:cubicBezTo>
                  <a:pt x="239" y="36"/>
                  <a:pt x="255" y="48"/>
                  <a:pt x="263" y="66"/>
                </a:cubicBezTo>
                <a:cubicBezTo>
                  <a:pt x="270" y="29"/>
                  <a:pt x="301" y="0"/>
                  <a:pt x="338" y="0"/>
                </a:cubicBezTo>
                <a:close/>
              </a:path>
            </a:pathLst>
          </a:cu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30" name="Freeform 154"/>
          <p:cNvSpPr>
            <a:spLocks/>
          </p:cNvSpPr>
          <p:nvPr/>
        </p:nvSpPr>
        <p:spPr bwMode="auto">
          <a:xfrm>
            <a:off x="4936525" y="1417799"/>
            <a:ext cx="1724731" cy="350310"/>
          </a:xfrm>
          <a:custGeom>
            <a:avLst/>
            <a:gdLst>
              <a:gd name="T0" fmla="*/ 338 w 736"/>
              <a:gd name="T1" fmla="*/ 0 h 149"/>
              <a:gd name="T2" fmla="*/ 395 w 736"/>
              <a:gd name="T3" fmla="*/ 28 h 149"/>
              <a:gd name="T4" fmla="*/ 422 w 736"/>
              <a:gd name="T5" fmla="*/ 22 h 149"/>
              <a:gd name="T6" fmla="*/ 482 w 736"/>
              <a:gd name="T7" fmla="*/ 60 h 149"/>
              <a:gd name="T8" fmla="*/ 537 w 736"/>
              <a:gd name="T9" fmla="*/ 30 h 149"/>
              <a:gd name="T10" fmla="*/ 593 w 736"/>
              <a:gd name="T11" fmla="*/ 63 h 149"/>
              <a:gd name="T12" fmla="*/ 594 w 736"/>
              <a:gd name="T13" fmla="*/ 63 h 149"/>
              <a:gd name="T14" fmla="*/ 641 w 736"/>
              <a:gd name="T15" fmla="*/ 87 h 149"/>
              <a:gd name="T16" fmla="*/ 668 w 736"/>
              <a:gd name="T17" fmla="*/ 82 h 149"/>
              <a:gd name="T18" fmla="*/ 736 w 736"/>
              <a:gd name="T19" fmla="*/ 149 h 149"/>
              <a:gd name="T20" fmla="*/ 736 w 736"/>
              <a:gd name="T21" fmla="*/ 149 h 149"/>
              <a:gd name="T22" fmla="*/ 0 w 736"/>
              <a:gd name="T23" fmla="*/ 149 h 149"/>
              <a:gd name="T24" fmla="*/ 5 w 736"/>
              <a:gd name="T25" fmla="*/ 145 h 149"/>
              <a:gd name="T26" fmla="*/ 3 w 736"/>
              <a:gd name="T27" fmla="*/ 129 h 149"/>
              <a:gd name="T28" fmla="*/ 57 w 736"/>
              <a:gd name="T29" fmla="*/ 71 h 149"/>
              <a:gd name="T30" fmla="*/ 96 w 736"/>
              <a:gd name="T31" fmla="*/ 89 h 149"/>
              <a:gd name="T32" fmla="*/ 131 w 736"/>
              <a:gd name="T33" fmla="*/ 75 h 149"/>
              <a:gd name="T34" fmla="*/ 171 w 736"/>
              <a:gd name="T35" fmla="*/ 95 h 149"/>
              <a:gd name="T36" fmla="*/ 171 w 736"/>
              <a:gd name="T37" fmla="*/ 93 h 149"/>
              <a:gd name="T38" fmla="*/ 220 w 736"/>
              <a:gd name="T39" fmla="*/ 35 h 149"/>
              <a:gd name="T40" fmla="*/ 263 w 736"/>
              <a:gd name="T41" fmla="*/ 66 h 149"/>
              <a:gd name="T42" fmla="*/ 338 w 736"/>
              <a:gd name="T43"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36" h="149">
                <a:moveTo>
                  <a:pt x="338" y="0"/>
                </a:moveTo>
                <a:cubicBezTo>
                  <a:pt x="360" y="0"/>
                  <a:pt x="381" y="11"/>
                  <a:pt x="395" y="28"/>
                </a:cubicBezTo>
                <a:cubicBezTo>
                  <a:pt x="403" y="24"/>
                  <a:pt x="412" y="22"/>
                  <a:pt x="422" y="22"/>
                </a:cubicBezTo>
                <a:cubicBezTo>
                  <a:pt x="448" y="22"/>
                  <a:pt x="471" y="38"/>
                  <a:pt x="482" y="60"/>
                </a:cubicBezTo>
                <a:cubicBezTo>
                  <a:pt x="494" y="42"/>
                  <a:pt x="514" y="30"/>
                  <a:pt x="537" y="30"/>
                </a:cubicBezTo>
                <a:cubicBezTo>
                  <a:pt x="561" y="30"/>
                  <a:pt x="582" y="43"/>
                  <a:pt x="593" y="63"/>
                </a:cubicBezTo>
                <a:cubicBezTo>
                  <a:pt x="594" y="63"/>
                  <a:pt x="594" y="63"/>
                  <a:pt x="594" y="63"/>
                </a:cubicBezTo>
                <a:cubicBezTo>
                  <a:pt x="613" y="63"/>
                  <a:pt x="631" y="72"/>
                  <a:pt x="641" y="87"/>
                </a:cubicBezTo>
                <a:cubicBezTo>
                  <a:pt x="650" y="84"/>
                  <a:pt x="658" y="82"/>
                  <a:pt x="668" y="82"/>
                </a:cubicBezTo>
                <a:cubicBezTo>
                  <a:pt x="706" y="82"/>
                  <a:pt x="736" y="112"/>
                  <a:pt x="736" y="149"/>
                </a:cubicBezTo>
                <a:cubicBezTo>
                  <a:pt x="736" y="149"/>
                  <a:pt x="736" y="149"/>
                  <a:pt x="736" y="149"/>
                </a:cubicBezTo>
                <a:cubicBezTo>
                  <a:pt x="0" y="149"/>
                  <a:pt x="0" y="149"/>
                  <a:pt x="0" y="149"/>
                </a:cubicBezTo>
                <a:cubicBezTo>
                  <a:pt x="1" y="148"/>
                  <a:pt x="3" y="146"/>
                  <a:pt x="5" y="145"/>
                </a:cubicBezTo>
                <a:cubicBezTo>
                  <a:pt x="4" y="140"/>
                  <a:pt x="3" y="135"/>
                  <a:pt x="3" y="129"/>
                </a:cubicBezTo>
                <a:cubicBezTo>
                  <a:pt x="3" y="97"/>
                  <a:pt x="27" y="71"/>
                  <a:pt x="57" y="71"/>
                </a:cubicBezTo>
                <a:cubicBezTo>
                  <a:pt x="73" y="71"/>
                  <a:pt x="86" y="78"/>
                  <a:pt x="96" y="89"/>
                </a:cubicBezTo>
                <a:cubicBezTo>
                  <a:pt x="106" y="80"/>
                  <a:pt x="118" y="75"/>
                  <a:pt x="131" y="75"/>
                </a:cubicBezTo>
                <a:cubicBezTo>
                  <a:pt x="147" y="75"/>
                  <a:pt x="161" y="83"/>
                  <a:pt x="171" y="95"/>
                </a:cubicBezTo>
                <a:cubicBezTo>
                  <a:pt x="171" y="93"/>
                  <a:pt x="171" y="93"/>
                  <a:pt x="171" y="93"/>
                </a:cubicBezTo>
                <a:cubicBezTo>
                  <a:pt x="171" y="61"/>
                  <a:pt x="193" y="35"/>
                  <a:pt x="220" y="35"/>
                </a:cubicBezTo>
                <a:cubicBezTo>
                  <a:pt x="238" y="35"/>
                  <a:pt x="255" y="48"/>
                  <a:pt x="263" y="66"/>
                </a:cubicBezTo>
                <a:cubicBezTo>
                  <a:pt x="270" y="28"/>
                  <a:pt x="301" y="0"/>
                  <a:pt x="338" y="0"/>
                </a:cubicBezTo>
                <a:close/>
              </a:path>
            </a:pathLst>
          </a:cu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31" name="Freeform 155"/>
          <p:cNvSpPr>
            <a:spLocks/>
          </p:cNvSpPr>
          <p:nvPr/>
        </p:nvSpPr>
        <p:spPr bwMode="auto">
          <a:xfrm>
            <a:off x="5053853" y="3569941"/>
            <a:ext cx="1728083" cy="350310"/>
          </a:xfrm>
          <a:custGeom>
            <a:avLst/>
            <a:gdLst>
              <a:gd name="T0" fmla="*/ 338 w 737"/>
              <a:gd name="T1" fmla="*/ 0 h 149"/>
              <a:gd name="T2" fmla="*/ 396 w 737"/>
              <a:gd name="T3" fmla="*/ 28 h 149"/>
              <a:gd name="T4" fmla="*/ 422 w 737"/>
              <a:gd name="T5" fmla="*/ 22 h 149"/>
              <a:gd name="T6" fmla="*/ 483 w 737"/>
              <a:gd name="T7" fmla="*/ 60 h 149"/>
              <a:gd name="T8" fmla="*/ 538 w 737"/>
              <a:gd name="T9" fmla="*/ 30 h 149"/>
              <a:gd name="T10" fmla="*/ 594 w 737"/>
              <a:gd name="T11" fmla="*/ 62 h 149"/>
              <a:gd name="T12" fmla="*/ 594 w 737"/>
              <a:gd name="T13" fmla="*/ 62 h 149"/>
              <a:gd name="T14" fmla="*/ 642 w 737"/>
              <a:gd name="T15" fmla="*/ 87 h 149"/>
              <a:gd name="T16" fmla="*/ 668 w 737"/>
              <a:gd name="T17" fmla="*/ 82 h 149"/>
              <a:gd name="T18" fmla="*/ 737 w 737"/>
              <a:gd name="T19" fmla="*/ 148 h 149"/>
              <a:gd name="T20" fmla="*/ 737 w 737"/>
              <a:gd name="T21" fmla="*/ 149 h 149"/>
              <a:gd name="T22" fmla="*/ 0 w 737"/>
              <a:gd name="T23" fmla="*/ 149 h 149"/>
              <a:gd name="T24" fmla="*/ 6 w 737"/>
              <a:gd name="T25" fmla="*/ 145 h 149"/>
              <a:gd name="T26" fmla="*/ 3 w 737"/>
              <a:gd name="T27" fmla="*/ 129 h 149"/>
              <a:gd name="T28" fmla="*/ 58 w 737"/>
              <a:gd name="T29" fmla="*/ 71 h 149"/>
              <a:gd name="T30" fmla="*/ 97 w 737"/>
              <a:gd name="T31" fmla="*/ 89 h 149"/>
              <a:gd name="T32" fmla="*/ 132 w 737"/>
              <a:gd name="T33" fmla="*/ 75 h 149"/>
              <a:gd name="T34" fmla="*/ 172 w 737"/>
              <a:gd name="T35" fmla="*/ 94 h 149"/>
              <a:gd name="T36" fmla="*/ 172 w 737"/>
              <a:gd name="T37" fmla="*/ 93 h 149"/>
              <a:gd name="T38" fmla="*/ 220 w 737"/>
              <a:gd name="T39" fmla="*/ 35 h 149"/>
              <a:gd name="T40" fmla="*/ 263 w 737"/>
              <a:gd name="T41" fmla="*/ 66 h 149"/>
              <a:gd name="T42" fmla="*/ 338 w 737"/>
              <a:gd name="T43"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37" h="149">
                <a:moveTo>
                  <a:pt x="338" y="0"/>
                </a:moveTo>
                <a:cubicBezTo>
                  <a:pt x="361" y="0"/>
                  <a:pt x="381" y="11"/>
                  <a:pt x="396" y="28"/>
                </a:cubicBezTo>
                <a:cubicBezTo>
                  <a:pt x="404" y="24"/>
                  <a:pt x="413" y="22"/>
                  <a:pt x="422" y="22"/>
                </a:cubicBezTo>
                <a:cubicBezTo>
                  <a:pt x="449" y="22"/>
                  <a:pt x="472" y="38"/>
                  <a:pt x="483" y="60"/>
                </a:cubicBezTo>
                <a:cubicBezTo>
                  <a:pt x="495" y="42"/>
                  <a:pt x="515" y="30"/>
                  <a:pt x="538" y="30"/>
                </a:cubicBezTo>
                <a:cubicBezTo>
                  <a:pt x="561" y="30"/>
                  <a:pt x="582" y="43"/>
                  <a:pt x="594" y="62"/>
                </a:cubicBezTo>
                <a:cubicBezTo>
                  <a:pt x="594" y="62"/>
                  <a:pt x="594" y="62"/>
                  <a:pt x="594" y="62"/>
                </a:cubicBezTo>
                <a:cubicBezTo>
                  <a:pt x="614" y="62"/>
                  <a:pt x="631" y="72"/>
                  <a:pt x="642" y="87"/>
                </a:cubicBezTo>
                <a:cubicBezTo>
                  <a:pt x="650" y="84"/>
                  <a:pt x="659" y="82"/>
                  <a:pt x="668" y="82"/>
                </a:cubicBezTo>
                <a:cubicBezTo>
                  <a:pt x="706" y="82"/>
                  <a:pt x="737" y="112"/>
                  <a:pt x="737" y="148"/>
                </a:cubicBezTo>
                <a:cubicBezTo>
                  <a:pt x="737" y="149"/>
                  <a:pt x="737" y="149"/>
                  <a:pt x="737" y="149"/>
                </a:cubicBezTo>
                <a:cubicBezTo>
                  <a:pt x="0" y="149"/>
                  <a:pt x="0" y="149"/>
                  <a:pt x="0" y="149"/>
                </a:cubicBezTo>
                <a:cubicBezTo>
                  <a:pt x="2" y="148"/>
                  <a:pt x="4" y="146"/>
                  <a:pt x="6" y="145"/>
                </a:cubicBezTo>
                <a:cubicBezTo>
                  <a:pt x="4" y="140"/>
                  <a:pt x="3" y="134"/>
                  <a:pt x="3" y="129"/>
                </a:cubicBezTo>
                <a:cubicBezTo>
                  <a:pt x="3" y="97"/>
                  <a:pt x="28" y="71"/>
                  <a:pt x="58" y="71"/>
                </a:cubicBezTo>
                <a:cubicBezTo>
                  <a:pt x="73" y="71"/>
                  <a:pt x="87" y="78"/>
                  <a:pt x="97" y="89"/>
                </a:cubicBezTo>
                <a:cubicBezTo>
                  <a:pt x="106" y="80"/>
                  <a:pt x="119" y="75"/>
                  <a:pt x="132" y="75"/>
                </a:cubicBezTo>
                <a:cubicBezTo>
                  <a:pt x="148" y="75"/>
                  <a:pt x="162" y="82"/>
                  <a:pt x="172" y="94"/>
                </a:cubicBezTo>
                <a:cubicBezTo>
                  <a:pt x="172" y="93"/>
                  <a:pt x="172" y="93"/>
                  <a:pt x="172" y="93"/>
                </a:cubicBezTo>
                <a:cubicBezTo>
                  <a:pt x="172" y="61"/>
                  <a:pt x="194" y="35"/>
                  <a:pt x="220" y="35"/>
                </a:cubicBezTo>
                <a:cubicBezTo>
                  <a:pt x="239" y="35"/>
                  <a:pt x="255" y="48"/>
                  <a:pt x="263" y="66"/>
                </a:cubicBezTo>
                <a:cubicBezTo>
                  <a:pt x="271" y="28"/>
                  <a:pt x="302" y="0"/>
                  <a:pt x="338" y="0"/>
                </a:cubicBezTo>
                <a:close/>
              </a:path>
            </a:pathLst>
          </a:cu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32" name="Freeform 156"/>
          <p:cNvSpPr>
            <a:spLocks/>
          </p:cNvSpPr>
          <p:nvPr/>
        </p:nvSpPr>
        <p:spPr bwMode="auto">
          <a:xfrm>
            <a:off x="4770588" y="4716408"/>
            <a:ext cx="1728083" cy="350310"/>
          </a:xfrm>
          <a:custGeom>
            <a:avLst/>
            <a:gdLst>
              <a:gd name="T0" fmla="*/ 338 w 737"/>
              <a:gd name="T1" fmla="*/ 0 h 149"/>
              <a:gd name="T2" fmla="*/ 395 w 737"/>
              <a:gd name="T3" fmla="*/ 28 h 149"/>
              <a:gd name="T4" fmla="*/ 422 w 737"/>
              <a:gd name="T5" fmla="*/ 22 h 149"/>
              <a:gd name="T6" fmla="*/ 482 w 737"/>
              <a:gd name="T7" fmla="*/ 60 h 149"/>
              <a:gd name="T8" fmla="*/ 537 w 737"/>
              <a:gd name="T9" fmla="*/ 30 h 149"/>
              <a:gd name="T10" fmla="*/ 594 w 737"/>
              <a:gd name="T11" fmla="*/ 63 h 149"/>
              <a:gd name="T12" fmla="*/ 594 w 737"/>
              <a:gd name="T13" fmla="*/ 63 h 149"/>
              <a:gd name="T14" fmla="*/ 642 w 737"/>
              <a:gd name="T15" fmla="*/ 87 h 149"/>
              <a:gd name="T16" fmla="*/ 668 w 737"/>
              <a:gd name="T17" fmla="*/ 82 h 149"/>
              <a:gd name="T18" fmla="*/ 737 w 737"/>
              <a:gd name="T19" fmla="*/ 149 h 149"/>
              <a:gd name="T20" fmla="*/ 737 w 737"/>
              <a:gd name="T21" fmla="*/ 149 h 149"/>
              <a:gd name="T22" fmla="*/ 0 w 737"/>
              <a:gd name="T23" fmla="*/ 149 h 149"/>
              <a:gd name="T24" fmla="*/ 5 w 737"/>
              <a:gd name="T25" fmla="*/ 145 h 149"/>
              <a:gd name="T26" fmla="*/ 3 w 737"/>
              <a:gd name="T27" fmla="*/ 129 h 149"/>
              <a:gd name="T28" fmla="*/ 58 w 737"/>
              <a:gd name="T29" fmla="*/ 71 h 149"/>
              <a:gd name="T30" fmla="*/ 97 w 737"/>
              <a:gd name="T31" fmla="*/ 89 h 149"/>
              <a:gd name="T32" fmla="*/ 132 w 737"/>
              <a:gd name="T33" fmla="*/ 75 h 149"/>
              <a:gd name="T34" fmla="*/ 172 w 737"/>
              <a:gd name="T35" fmla="*/ 95 h 149"/>
              <a:gd name="T36" fmla="*/ 172 w 737"/>
              <a:gd name="T37" fmla="*/ 94 h 149"/>
              <a:gd name="T38" fmla="*/ 220 w 737"/>
              <a:gd name="T39" fmla="*/ 36 h 149"/>
              <a:gd name="T40" fmla="*/ 263 w 737"/>
              <a:gd name="T41" fmla="*/ 66 h 149"/>
              <a:gd name="T42" fmla="*/ 338 w 737"/>
              <a:gd name="T43"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37" h="149">
                <a:moveTo>
                  <a:pt x="338" y="0"/>
                </a:moveTo>
                <a:cubicBezTo>
                  <a:pt x="361" y="0"/>
                  <a:pt x="381" y="11"/>
                  <a:pt x="395" y="28"/>
                </a:cubicBezTo>
                <a:cubicBezTo>
                  <a:pt x="404" y="24"/>
                  <a:pt x="413" y="22"/>
                  <a:pt x="422" y="22"/>
                </a:cubicBezTo>
                <a:cubicBezTo>
                  <a:pt x="449" y="22"/>
                  <a:pt x="471" y="38"/>
                  <a:pt x="482" y="60"/>
                </a:cubicBezTo>
                <a:cubicBezTo>
                  <a:pt x="494" y="42"/>
                  <a:pt x="515" y="30"/>
                  <a:pt x="537" y="30"/>
                </a:cubicBezTo>
                <a:cubicBezTo>
                  <a:pt x="561" y="30"/>
                  <a:pt x="582" y="43"/>
                  <a:pt x="594" y="63"/>
                </a:cubicBezTo>
                <a:cubicBezTo>
                  <a:pt x="594" y="63"/>
                  <a:pt x="594" y="63"/>
                  <a:pt x="594" y="63"/>
                </a:cubicBezTo>
                <a:cubicBezTo>
                  <a:pt x="614" y="63"/>
                  <a:pt x="631" y="72"/>
                  <a:pt x="642" y="87"/>
                </a:cubicBezTo>
                <a:cubicBezTo>
                  <a:pt x="650" y="84"/>
                  <a:pt x="659" y="82"/>
                  <a:pt x="668" y="82"/>
                </a:cubicBezTo>
                <a:cubicBezTo>
                  <a:pt x="706" y="82"/>
                  <a:pt x="737" y="112"/>
                  <a:pt x="737" y="149"/>
                </a:cubicBezTo>
                <a:cubicBezTo>
                  <a:pt x="737" y="149"/>
                  <a:pt x="737" y="149"/>
                  <a:pt x="737" y="149"/>
                </a:cubicBezTo>
                <a:cubicBezTo>
                  <a:pt x="0" y="149"/>
                  <a:pt x="0" y="149"/>
                  <a:pt x="0" y="149"/>
                </a:cubicBezTo>
                <a:cubicBezTo>
                  <a:pt x="2" y="148"/>
                  <a:pt x="3" y="146"/>
                  <a:pt x="5" y="145"/>
                </a:cubicBezTo>
                <a:cubicBezTo>
                  <a:pt x="4" y="140"/>
                  <a:pt x="3" y="135"/>
                  <a:pt x="3" y="129"/>
                </a:cubicBezTo>
                <a:cubicBezTo>
                  <a:pt x="3" y="97"/>
                  <a:pt x="28" y="71"/>
                  <a:pt x="58" y="71"/>
                </a:cubicBezTo>
                <a:cubicBezTo>
                  <a:pt x="73" y="71"/>
                  <a:pt x="87" y="78"/>
                  <a:pt x="97" y="89"/>
                </a:cubicBezTo>
                <a:cubicBezTo>
                  <a:pt x="106" y="80"/>
                  <a:pt x="118" y="75"/>
                  <a:pt x="132" y="75"/>
                </a:cubicBezTo>
                <a:cubicBezTo>
                  <a:pt x="147" y="75"/>
                  <a:pt x="162" y="83"/>
                  <a:pt x="172" y="95"/>
                </a:cubicBezTo>
                <a:cubicBezTo>
                  <a:pt x="172" y="94"/>
                  <a:pt x="172" y="94"/>
                  <a:pt x="172" y="94"/>
                </a:cubicBezTo>
                <a:cubicBezTo>
                  <a:pt x="172" y="62"/>
                  <a:pt x="193" y="36"/>
                  <a:pt x="220" y="36"/>
                </a:cubicBezTo>
                <a:cubicBezTo>
                  <a:pt x="239" y="36"/>
                  <a:pt x="255" y="48"/>
                  <a:pt x="263" y="66"/>
                </a:cubicBezTo>
                <a:cubicBezTo>
                  <a:pt x="271" y="28"/>
                  <a:pt x="301" y="0"/>
                  <a:pt x="338" y="0"/>
                </a:cubicBezTo>
                <a:close/>
              </a:path>
            </a:pathLst>
          </a:cu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33" name="Freeform 158"/>
          <p:cNvSpPr>
            <a:spLocks/>
          </p:cNvSpPr>
          <p:nvPr/>
        </p:nvSpPr>
        <p:spPr bwMode="auto">
          <a:xfrm>
            <a:off x="9964892" y="698743"/>
            <a:ext cx="1728083" cy="351986"/>
          </a:xfrm>
          <a:custGeom>
            <a:avLst/>
            <a:gdLst>
              <a:gd name="T0" fmla="*/ 339 w 737"/>
              <a:gd name="T1" fmla="*/ 0 h 150"/>
              <a:gd name="T2" fmla="*/ 396 w 737"/>
              <a:gd name="T3" fmla="*/ 28 h 150"/>
              <a:gd name="T4" fmla="*/ 423 w 737"/>
              <a:gd name="T5" fmla="*/ 23 h 150"/>
              <a:gd name="T6" fmla="*/ 483 w 737"/>
              <a:gd name="T7" fmla="*/ 61 h 150"/>
              <a:gd name="T8" fmla="*/ 538 w 737"/>
              <a:gd name="T9" fmla="*/ 30 h 150"/>
              <a:gd name="T10" fmla="*/ 594 w 737"/>
              <a:gd name="T11" fmla="*/ 63 h 150"/>
              <a:gd name="T12" fmla="*/ 594 w 737"/>
              <a:gd name="T13" fmla="*/ 63 h 150"/>
              <a:gd name="T14" fmla="*/ 642 w 737"/>
              <a:gd name="T15" fmla="*/ 87 h 150"/>
              <a:gd name="T16" fmla="*/ 669 w 737"/>
              <a:gd name="T17" fmla="*/ 82 h 150"/>
              <a:gd name="T18" fmla="*/ 737 w 737"/>
              <a:gd name="T19" fmla="*/ 149 h 150"/>
              <a:gd name="T20" fmla="*/ 737 w 737"/>
              <a:gd name="T21" fmla="*/ 150 h 150"/>
              <a:gd name="T22" fmla="*/ 0 w 737"/>
              <a:gd name="T23" fmla="*/ 150 h 150"/>
              <a:gd name="T24" fmla="*/ 6 w 737"/>
              <a:gd name="T25" fmla="*/ 146 h 150"/>
              <a:gd name="T26" fmla="*/ 4 w 737"/>
              <a:gd name="T27" fmla="*/ 129 h 150"/>
              <a:gd name="T28" fmla="*/ 58 w 737"/>
              <a:gd name="T29" fmla="*/ 71 h 150"/>
              <a:gd name="T30" fmla="*/ 97 w 737"/>
              <a:gd name="T31" fmla="*/ 89 h 150"/>
              <a:gd name="T32" fmla="*/ 132 w 737"/>
              <a:gd name="T33" fmla="*/ 76 h 150"/>
              <a:gd name="T34" fmla="*/ 172 w 737"/>
              <a:gd name="T35" fmla="*/ 95 h 150"/>
              <a:gd name="T36" fmla="*/ 172 w 737"/>
              <a:gd name="T37" fmla="*/ 94 h 150"/>
              <a:gd name="T38" fmla="*/ 221 w 737"/>
              <a:gd name="T39" fmla="*/ 36 h 150"/>
              <a:gd name="T40" fmla="*/ 264 w 737"/>
              <a:gd name="T41" fmla="*/ 67 h 150"/>
              <a:gd name="T42" fmla="*/ 339 w 737"/>
              <a:gd name="T43"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37" h="150">
                <a:moveTo>
                  <a:pt x="339" y="0"/>
                </a:moveTo>
                <a:cubicBezTo>
                  <a:pt x="361" y="0"/>
                  <a:pt x="382" y="11"/>
                  <a:pt x="396" y="28"/>
                </a:cubicBezTo>
                <a:cubicBezTo>
                  <a:pt x="404" y="25"/>
                  <a:pt x="413" y="23"/>
                  <a:pt x="423" y="23"/>
                </a:cubicBezTo>
                <a:cubicBezTo>
                  <a:pt x="449" y="23"/>
                  <a:pt x="472" y="38"/>
                  <a:pt x="483" y="61"/>
                </a:cubicBezTo>
                <a:cubicBezTo>
                  <a:pt x="495" y="42"/>
                  <a:pt x="515" y="30"/>
                  <a:pt x="538" y="30"/>
                </a:cubicBezTo>
                <a:cubicBezTo>
                  <a:pt x="562" y="30"/>
                  <a:pt x="583" y="43"/>
                  <a:pt x="594" y="63"/>
                </a:cubicBezTo>
                <a:cubicBezTo>
                  <a:pt x="594" y="63"/>
                  <a:pt x="594" y="63"/>
                  <a:pt x="594" y="63"/>
                </a:cubicBezTo>
                <a:cubicBezTo>
                  <a:pt x="614" y="63"/>
                  <a:pt x="632" y="73"/>
                  <a:pt x="642" y="87"/>
                </a:cubicBezTo>
                <a:cubicBezTo>
                  <a:pt x="650" y="84"/>
                  <a:pt x="659" y="82"/>
                  <a:pt x="669" y="82"/>
                </a:cubicBezTo>
                <a:cubicBezTo>
                  <a:pt x="706" y="82"/>
                  <a:pt x="737" y="112"/>
                  <a:pt x="737" y="149"/>
                </a:cubicBezTo>
                <a:cubicBezTo>
                  <a:pt x="737" y="150"/>
                  <a:pt x="737" y="150"/>
                  <a:pt x="737" y="150"/>
                </a:cubicBezTo>
                <a:cubicBezTo>
                  <a:pt x="0" y="150"/>
                  <a:pt x="0" y="150"/>
                  <a:pt x="0" y="150"/>
                </a:cubicBezTo>
                <a:cubicBezTo>
                  <a:pt x="2" y="148"/>
                  <a:pt x="4" y="147"/>
                  <a:pt x="6" y="146"/>
                </a:cubicBezTo>
                <a:cubicBezTo>
                  <a:pt x="4" y="140"/>
                  <a:pt x="4" y="135"/>
                  <a:pt x="4" y="129"/>
                </a:cubicBezTo>
                <a:cubicBezTo>
                  <a:pt x="4" y="97"/>
                  <a:pt x="28" y="71"/>
                  <a:pt x="58" y="71"/>
                </a:cubicBezTo>
                <a:cubicBezTo>
                  <a:pt x="73" y="71"/>
                  <a:pt x="87" y="78"/>
                  <a:pt x="97" y="89"/>
                </a:cubicBezTo>
                <a:cubicBezTo>
                  <a:pt x="107" y="81"/>
                  <a:pt x="119" y="76"/>
                  <a:pt x="132" y="76"/>
                </a:cubicBezTo>
                <a:cubicBezTo>
                  <a:pt x="148" y="76"/>
                  <a:pt x="162" y="83"/>
                  <a:pt x="172" y="95"/>
                </a:cubicBezTo>
                <a:cubicBezTo>
                  <a:pt x="172" y="94"/>
                  <a:pt x="172" y="94"/>
                  <a:pt x="172" y="94"/>
                </a:cubicBezTo>
                <a:cubicBezTo>
                  <a:pt x="172" y="62"/>
                  <a:pt x="194" y="36"/>
                  <a:pt x="221" y="36"/>
                </a:cubicBezTo>
                <a:cubicBezTo>
                  <a:pt x="239" y="36"/>
                  <a:pt x="256" y="48"/>
                  <a:pt x="264" y="67"/>
                </a:cubicBezTo>
                <a:cubicBezTo>
                  <a:pt x="271" y="29"/>
                  <a:pt x="302" y="0"/>
                  <a:pt x="339" y="0"/>
                </a:cubicBezTo>
                <a:close/>
              </a:path>
            </a:pathLst>
          </a:cu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grpSp>
        <p:nvGrpSpPr>
          <p:cNvPr id="133" name="Group 132"/>
          <p:cNvGrpSpPr/>
          <p:nvPr/>
        </p:nvGrpSpPr>
        <p:grpSpPr>
          <a:xfrm>
            <a:off x="5075661" y="19203"/>
            <a:ext cx="4158058" cy="4411357"/>
            <a:chOff x="6622704" y="321615"/>
            <a:chExt cx="3030429" cy="3246650"/>
          </a:xfrm>
        </p:grpSpPr>
        <p:sp>
          <p:nvSpPr>
            <p:cNvPr id="134" name="Freeform 162"/>
            <p:cNvSpPr>
              <a:spLocks/>
            </p:cNvSpPr>
            <p:nvPr/>
          </p:nvSpPr>
          <p:spPr bwMode="auto">
            <a:xfrm>
              <a:off x="6622704" y="1050729"/>
              <a:ext cx="1382802" cy="1091156"/>
            </a:xfrm>
            <a:custGeom>
              <a:avLst/>
              <a:gdLst>
                <a:gd name="T0" fmla="*/ 825 w 825"/>
                <a:gd name="T1" fmla="*/ 0 h 651"/>
                <a:gd name="T2" fmla="*/ 4 w 825"/>
                <a:gd name="T3" fmla="*/ 99 h 651"/>
                <a:gd name="T4" fmla="*/ 291 w 825"/>
                <a:gd name="T5" fmla="*/ 328 h 651"/>
                <a:gd name="T6" fmla="*/ 0 w 825"/>
                <a:gd name="T7" fmla="*/ 651 h 651"/>
                <a:gd name="T8" fmla="*/ 787 w 825"/>
                <a:gd name="T9" fmla="*/ 544 h 651"/>
                <a:gd name="T10" fmla="*/ 825 w 825"/>
                <a:gd name="T11" fmla="*/ 0 h 651"/>
              </a:gdLst>
              <a:ahLst/>
              <a:cxnLst>
                <a:cxn ang="0">
                  <a:pos x="T0" y="T1"/>
                </a:cxn>
                <a:cxn ang="0">
                  <a:pos x="T2" y="T3"/>
                </a:cxn>
                <a:cxn ang="0">
                  <a:pos x="T4" y="T5"/>
                </a:cxn>
                <a:cxn ang="0">
                  <a:pos x="T6" y="T7"/>
                </a:cxn>
                <a:cxn ang="0">
                  <a:pos x="T8" y="T9"/>
                </a:cxn>
                <a:cxn ang="0">
                  <a:pos x="T10" y="T11"/>
                </a:cxn>
              </a:cxnLst>
              <a:rect l="0" t="0" r="r" b="b"/>
              <a:pathLst>
                <a:path w="825" h="651">
                  <a:moveTo>
                    <a:pt x="825" y="0"/>
                  </a:moveTo>
                  <a:lnTo>
                    <a:pt x="4" y="99"/>
                  </a:lnTo>
                  <a:lnTo>
                    <a:pt x="291" y="328"/>
                  </a:lnTo>
                  <a:lnTo>
                    <a:pt x="0" y="651"/>
                  </a:lnTo>
                  <a:lnTo>
                    <a:pt x="787" y="544"/>
                  </a:lnTo>
                  <a:lnTo>
                    <a:pt x="825" y="0"/>
                  </a:lnTo>
                  <a:close/>
                </a:path>
              </a:pathLst>
            </a:custGeom>
            <a:solidFill>
              <a:schemeClr val="accent1">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135" name="Rectangle 186"/>
            <p:cNvSpPr>
              <a:spLocks noChangeArrowheads="1"/>
            </p:cNvSpPr>
            <p:nvPr/>
          </p:nvSpPr>
          <p:spPr bwMode="auto">
            <a:xfrm>
              <a:off x="9596145" y="358490"/>
              <a:ext cx="45256" cy="3209775"/>
            </a:xfrm>
            <a:prstGeom prst="rect">
              <a:avLst/>
            </a:prstGeom>
            <a:solidFill>
              <a:schemeClr val="tx2">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136" name="Rectangle 187"/>
            <p:cNvSpPr>
              <a:spLocks noChangeArrowheads="1"/>
            </p:cNvSpPr>
            <p:nvPr/>
          </p:nvSpPr>
          <p:spPr bwMode="auto">
            <a:xfrm>
              <a:off x="9619611" y="358490"/>
              <a:ext cx="21790" cy="3209775"/>
            </a:xfrm>
            <a:prstGeom prst="rect">
              <a:avLst/>
            </a:pr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137" name="Freeform 188"/>
            <p:cNvSpPr>
              <a:spLocks/>
            </p:cNvSpPr>
            <p:nvPr/>
          </p:nvSpPr>
          <p:spPr bwMode="auto">
            <a:xfrm>
              <a:off x="7388691" y="723884"/>
              <a:ext cx="628546" cy="1238655"/>
            </a:xfrm>
            <a:custGeom>
              <a:avLst/>
              <a:gdLst>
                <a:gd name="T0" fmla="*/ 375 w 375"/>
                <a:gd name="T1" fmla="*/ 90 h 739"/>
                <a:gd name="T2" fmla="*/ 46 w 375"/>
                <a:gd name="T3" fmla="*/ 0 h 739"/>
                <a:gd name="T4" fmla="*/ 0 w 375"/>
                <a:gd name="T5" fmla="*/ 572 h 739"/>
                <a:gd name="T6" fmla="*/ 330 w 375"/>
                <a:gd name="T7" fmla="*/ 739 h 739"/>
                <a:gd name="T8" fmla="*/ 375 w 375"/>
                <a:gd name="T9" fmla="*/ 90 h 739"/>
              </a:gdLst>
              <a:ahLst/>
              <a:cxnLst>
                <a:cxn ang="0">
                  <a:pos x="T0" y="T1"/>
                </a:cxn>
                <a:cxn ang="0">
                  <a:pos x="T2" y="T3"/>
                </a:cxn>
                <a:cxn ang="0">
                  <a:pos x="T4" y="T5"/>
                </a:cxn>
                <a:cxn ang="0">
                  <a:pos x="T6" y="T7"/>
                </a:cxn>
                <a:cxn ang="0">
                  <a:pos x="T8" y="T9"/>
                </a:cxn>
              </a:cxnLst>
              <a:rect l="0" t="0" r="r" b="b"/>
              <a:pathLst>
                <a:path w="375" h="739">
                  <a:moveTo>
                    <a:pt x="375" y="90"/>
                  </a:moveTo>
                  <a:lnTo>
                    <a:pt x="46" y="0"/>
                  </a:lnTo>
                  <a:lnTo>
                    <a:pt x="0" y="572"/>
                  </a:lnTo>
                  <a:lnTo>
                    <a:pt x="330" y="739"/>
                  </a:lnTo>
                  <a:lnTo>
                    <a:pt x="375" y="90"/>
                  </a:lnTo>
                  <a:close/>
                </a:path>
              </a:pathLst>
            </a:cu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138" name="Freeform 189"/>
            <p:cNvSpPr>
              <a:spLocks/>
            </p:cNvSpPr>
            <p:nvPr/>
          </p:nvSpPr>
          <p:spPr bwMode="auto">
            <a:xfrm>
              <a:off x="7388691" y="371899"/>
              <a:ext cx="2219186" cy="1304023"/>
            </a:xfrm>
            <a:custGeom>
              <a:avLst/>
              <a:gdLst>
                <a:gd name="T0" fmla="*/ 1317 w 1324"/>
                <a:gd name="T1" fmla="*/ 0 h 778"/>
                <a:gd name="T2" fmla="*/ 1324 w 1324"/>
                <a:gd name="T3" fmla="*/ 616 h 778"/>
                <a:gd name="T4" fmla="*/ 0 w 1324"/>
                <a:gd name="T5" fmla="*/ 778 h 778"/>
                <a:gd name="T6" fmla="*/ 46 w 1324"/>
                <a:gd name="T7" fmla="*/ 206 h 778"/>
                <a:gd name="T8" fmla="*/ 1317 w 1324"/>
                <a:gd name="T9" fmla="*/ 0 h 778"/>
              </a:gdLst>
              <a:ahLst/>
              <a:cxnLst>
                <a:cxn ang="0">
                  <a:pos x="T0" y="T1"/>
                </a:cxn>
                <a:cxn ang="0">
                  <a:pos x="T2" y="T3"/>
                </a:cxn>
                <a:cxn ang="0">
                  <a:pos x="T4" y="T5"/>
                </a:cxn>
                <a:cxn ang="0">
                  <a:pos x="T6" y="T7"/>
                </a:cxn>
                <a:cxn ang="0">
                  <a:pos x="T8" y="T9"/>
                </a:cxn>
              </a:cxnLst>
              <a:rect l="0" t="0" r="r" b="b"/>
              <a:pathLst>
                <a:path w="1324" h="778">
                  <a:moveTo>
                    <a:pt x="1317" y="0"/>
                  </a:moveTo>
                  <a:lnTo>
                    <a:pt x="1324" y="616"/>
                  </a:lnTo>
                  <a:lnTo>
                    <a:pt x="0" y="778"/>
                  </a:lnTo>
                  <a:lnTo>
                    <a:pt x="46" y="206"/>
                  </a:lnTo>
                  <a:lnTo>
                    <a:pt x="1317" y="0"/>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139" name="Oval 191"/>
            <p:cNvSpPr>
              <a:spLocks noChangeArrowheads="1"/>
            </p:cNvSpPr>
            <p:nvPr/>
          </p:nvSpPr>
          <p:spPr bwMode="auto">
            <a:xfrm>
              <a:off x="9587764" y="321615"/>
              <a:ext cx="65369" cy="60340"/>
            </a:xfrm>
            <a:prstGeom prst="ellipse">
              <a:avLst/>
            </a:pr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140" name="Freeform 192"/>
            <p:cNvSpPr>
              <a:spLocks/>
            </p:cNvSpPr>
            <p:nvPr/>
          </p:nvSpPr>
          <p:spPr bwMode="auto">
            <a:xfrm>
              <a:off x="9587764" y="321615"/>
              <a:ext cx="60340" cy="41904"/>
            </a:xfrm>
            <a:custGeom>
              <a:avLst/>
              <a:gdLst>
                <a:gd name="T0" fmla="*/ 14 w 26"/>
                <a:gd name="T1" fmla="*/ 0 h 18"/>
                <a:gd name="T2" fmla="*/ 26 w 26"/>
                <a:gd name="T3" fmla="*/ 7 h 18"/>
                <a:gd name="T4" fmla="*/ 15 w 26"/>
                <a:gd name="T5" fmla="*/ 16 h 18"/>
                <a:gd name="T6" fmla="*/ 0 w 26"/>
                <a:gd name="T7" fmla="*/ 10 h 18"/>
                <a:gd name="T8" fmla="*/ 14 w 26"/>
                <a:gd name="T9" fmla="*/ 0 h 18"/>
              </a:gdLst>
              <a:ahLst/>
              <a:cxnLst>
                <a:cxn ang="0">
                  <a:pos x="T0" y="T1"/>
                </a:cxn>
                <a:cxn ang="0">
                  <a:pos x="T2" y="T3"/>
                </a:cxn>
                <a:cxn ang="0">
                  <a:pos x="T4" y="T5"/>
                </a:cxn>
                <a:cxn ang="0">
                  <a:pos x="T6" y="T7"/>
                </a:cxn>
                <a:cxn ang="0">
                  <a:pos x="T8" y="T9"/>
                </a:cxn>
              </a:cxnLst>
              <a:rect l="0" t="0" r="r" b="b"/>
              <a:pathLst>
                <a:path w="26" h="18">
                  <a:moveTo>
                    <a:pt x="14" y="0"/>
                  </a:moveTo>
                  <a:cubicBezTo>
                    <a:pt x="19" y="0"/>
                    <a:pt x="24" y="3"/>
                    <a:pt x="26" y="7"/>
                  </a:cubicBezTo>
                  <a:cubicBezTo>
                    <a:pt x="25" y="11"/>
                    <a:pt x="21" y="15"/>
                    <a:pt x="15" y="16"/>
                  </a:cubicBezTo>
                  <a:cubicBezTo>
                    <a:pt x="8" y="18"/>
                    <a:pt x="2" y="15"/>
                    <a:pt x="0" y="10"/>
                  </a:cubicBezTo>
                  <a:cubicBezTo>
                    <a:pt x="1" y="4"/>
                    <a:pt x="7" y="0"/>
                    <a:pt x="14" y="0"/>
                  </a:cubicBezTo>
                  <a:close/>
                </a:path>
              </a:pathLst>
            </a:custGeom>
            <a:solidFill>
              <a:srgbClr val="6D6E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grpSp>
      <p:sp>
        <p:nvSpPr>
          <p:cNvPr id="149" name="TextBox 148">
            <a:extLst>
              <a:ext uri="{FF2B5EF4-FFF2-40B4-BE49-F238E27FC236}">
                <a16:creationId xmlns:a16="http://schemas.microsoft.com/office/drawing/2014/main" id="{2A922E65-90E9-E148-839C-002DB3EC88C3}"/>
              </a:ext>
            </a:extLst>
          </p:cNvPr>
          <p:cNvSpPr txBox="1"/>
          <p:nvPr/>
        </p:nvSpPr>
        <p:spPr>
          <a:xfrm>
            <a:off x="1137044" y="1012003"/>
            <a:ext cx="2738250" cy="646331"/>
          </a:xfrm>
          <a:prstGeom prst="rect">
            <a:avLst/>
          </a:prstGeom>
          <a:noFill/>
        </p:spPr>
        <p:txBody>
          <a:bodyPr wrap="none" rtlCol="0">
            <a:spAutoFit/>
          </a:bodyPr>
          <a:lstStyle/>
          <a:p>
            <a:r>
              <a:rPr lang="vi-VN" sz="3600" b="1">
                <a:solidFill>
                  <a:schemeClr val="accent2"/>
                </a:solidFill>
                <a:latin typeface="Calibri" panose="020F0502020204030204" pitchFamily="34" charset="0"/>
                <a:cs typeface="Calibri" panose="020F0502020204030204" pitchFamily="34" charset="0"/>
              </a:rPr>
              <a:t>MySQL là gì? </a:t>
            </a:r>
            <a:endParaRPr lang="en-US" sz="3600" b="1">
              <a:solidFill>
                <a:schemeClr val="accent2"/>
              </a:solidFill>
              <a:latin typeface="Calibri" panose="020F0502020204030204" pitchFamily="34" charset="0"/>
              <a:cs typeface="Calibri" panose="020F0502020204030204" pitchFamily="34" charset="0"/>
            </a:endParaRPr>
          </a:p>
        </p:txBody>
      </p:sp>
      <p:sp>
        <p:nvSpPr>
          <p:cNvPr id="158" name="Rectangle 157">
            <a:extLst>
              <a:ext uri="{FF2B5EF4-FFF2-40B4-BE49-F238E27FC236}">
                <a16:creationId xmlns:a16="http://schemas.microsoft.com/office/drawing/2014/main" id="{DF70925A-084D-EF41-B164-93CB0F7779D3}"/>
              </a:ext>
            </a:extLst>
          </p:cNvPr>
          <p:cNvSpPr/>
          <p:nvPr/>
        </p:nvSpPr>
        <p:spPr>
          <a:xfrm>
            <a:off x="577483" y="2656918"/>
            <a:ext cx="6309101" cy="3170099"/>
          </a:xfrm>
          <a:prstGeom prst="rect">
            <a:avLst/>
          </a:prstGeom>
        </p:spPr>
        <p:txBody>
          <a:bodyPr wrap="square">
            <a:spAutoFit/>
          </a:bodyPr>
          <a:lstStyle/>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MySQL-Server </a:t>
            </a:r>
            <a:r>
              <a:rPr lang="en-US" sz="2000" dirty="0" err="1">
                <a:latin typeface="Calibri" panose="020F0502020204030204" pitchFamily="34" charset="0"/>
                <a:cs typeface="Calibri" panose="020F0502020204030204" pitchFamily="34" charset="0"/>
              </a:rPr>
              <a:t>là</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hệ</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quản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trị</a:t>
            </a:r>
            <a:r>
              <a:rPr lang="en-US" sz="2000" dirty="0">
                <a:latin typeface="Calibri" panose="020F0502020204030204" pitchFamily="34" charset="0"/>
                <a:cs typeface="Calibri" panose="020F0502020204030204" pitchFamily="34" charset="0"/>
              </a:rPr>
              <a:t> c</a:t>
            </a:r>
            <a:r>
              <a:rPr lang="vi-VN" sz="2000" dirty="0">
                <a:latin typeface="Calibri" panose="020F0502020204030204" pitchFamily="34" charset="0"/>
                <a:cs typeface="Calibri" panose="020F0502020204030204" pitchFamily="34" charset="0"/>
              </a:rPr>
              <a:t>ơ</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sở</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dữ</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liệu</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mã</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nguồn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mở</a:t>
            </a:r>
            <a:r>
              <a:rPr lang="en-US" sz="2000" dirty="0">
                <a:latin typeface="Calibri" panose="020F0502020204030204" pitchFamily="34" charset="0"/>
                <a:cs typeface="Calibri" panose="020F0502020204030204" pitchFamily="34" charset="0"/>
              </a:rPr>
              <a:t> đ</a:t>
            </a:r>
            <a:r>
              <a:rPr lang="vi-VN" sz="2000" dirty="0">
                <a:latin typeface="Calibri" panose="020F0502020204030204" pitchFamily="34" charset="0"/>
                <a:cs typeface="Calibri" panose="020F0502020204030204" pitchFamily="34" charset="0"/>
              </a:rPr>
              <a:t>ư</a:t>
            </a:r>
            <a:r>
              <a:rPr lang="en-US" sz="2000" dirty="0" err="1">
                <a:latin typeface="Calibri" panose="020F0502020204030204" pitchFamily="34" charset="0"/>
                <a:cs typeface="Calibri" panose="020F0502020204030204" pitchFamily="34" charset="0"/>
              </a:rPr>
              <a:t>ợc</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sử</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dụng</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rộng</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rãi</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và</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phổ</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biến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trong</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quá</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trình</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phát</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triển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ứng</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dụng</a:t>
            </a:r>
            <a:r>
              <a:rPr lang="en-US" sz="2000" dirty="0">
                <a:latin typeface="Calibri" panose="020F0502020204030204" pitchFamily="34" charset="0"/>
                <a:cs typeface="Calibri" panose="020F0502020204030204" pitchFamily="34" charset="0"/>
              </a:rPr>
              <a:t>.</a:t>
            </a:r>
            <a:endParaRPr lang="vi-V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MySQL </a:t>
            </a:r>
            <a:r>
              <a:rPr lang="en-US" sz="2000" dirty="0" err="1">
                <a:latin typeface="Calibri" panose="020F0502020204030204" pitchFamily="34" charset="0"/>
                <a:cs typeface="Calibri" panose="020F0502020204030204" pitchFamily="34" charset="0"/>
              </a:rPr>
              <a:t>được</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phát</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triển</a:t>
            </a:r>
            <a:r>
              <a:rPr lang="en-US" sz="2000" dirty="0">
                <a:latin typeface="Calibri" panose="020F0502020204030204" pitchFamily="34" charset="0"/>
                <a:cs typeface="Calibri" panose="020F0502020204030204" pitchFamily="34" charset="0"/>
              </a:rPr>
              <a:t>, đ</a:t>
            </a:r>
            <a:r>
              <a:rPr lang="vi-VN" sz="2000" dirty="0">
                <a:latin typeface="Calibri" panose="020F0502020204030204" pitchFamily="34" charset="0"/>
                <a:cs typeface="Calibri" panose="020F0502020204030204" pitchFamily="34" charset="0"/>
              </a:rPr>
              <a:t>ư</a:t>
            </a:r>
            <a:r>
              <a:rPr lang="en-US" sz="2000" dirty="0" err="1">
                <a:latin typeface="Calibri" panose="020F0502020204030204" pitchFamily="34" charset="0"/>
                <a:cs typeface="Calibri" panose="020F0502020204030204" pitchFamily="34" charset="0"/>
              </a:rPr>
              <a:t>ợc</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công</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bố</a:t>
            </a:r>
            <a:r>
              <a:rPr lang="en-US" sz="2000" dirty="0">
                <a:latin typeface="Calibri" panose="020F0502020204030204" pitchFamily="34" charset="0"/>
                <a:cs typeface="Calibri" panose="020F0502020204030204" pitchFamily="34" charset="0"/>
              </a:rPr>
              <a:t>, đ</a:t>
            </a:r>
            <a:r>
              <a:rPr lang="vi-VN" sz="2000" dirty="0">
                <a:latin typeface="Calibri" panose="020F0502020204030204" pitchFamily="34" charset="0"/>
                <a:cs typeface="Calibri" panose="020F0502020204030204" pitchFamily="34" charset="0"/>
              </a:rPr>
              <a:t>ư</a:t>
            </a:r>
            <a:r>
              <a:rPr lang="en-US" sz="2000" dirty="0" err="1">
                <a:latin typeface="Calibri" panose="020F0502020204030204" pitchFamily="34" charset="0"/>
                <a:cs typeface="Calibri" panose="020F0502020204030204" pitchFamily="34" charset="0"/>
              </a:rPr>
              <a:t>ợc</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hỗ</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trợ</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bởi</a:t>
            </a:r>
            <a:r>
              <a:rPr lang="en-US" sz="2000" dirty="0">
                <a:latin typeface="Calibri" panose="020F0502020204030204" pitchFamily="34" charset="0"/>
                <a:cs typeface="Calibri" panose="020F0502020204030204" pitchFamily="34" charset="0"/>
              </a:rPr>
              <a:t> MySQL AB, </a:t>
            </a:r>
            <a:r>
              <a:rPr lang="en-US" sz="2000" dirty="0" err="1">
                <a:latin typeface="Calibri" panose="020F0502020204030204" pitchFamily="34" charset="0"/>
                <a:cs typeface="Calibri" panose="020F0502020204030204" pitchFamily="34" charset="0"/>
              </a:rPr>
              <a:t>là</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một</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công</a:t>
            </a:r>
            <a:r>
              <a:rPr lang="en-US" sz="2000" dirty="0">
                <a:latin typeface="Calibri" panose="020F0502020204030204" pitchFamily="34" charset="0"/>
                <a:cs typeface="Calibri" panose="020F0502020204030204" pitchFamily="34" charset="0"/>
              </a:rPr>
              <a:t> ty </a:t>
            </a:r>
            <a:r>
              <a:rPr lang="en-US" sz="2000" dirty="0" err="1">
                <a:latin typeface="Calibri" panose="020F0502020204030204" pitchFamily="34" charset="0"/>
                <a:cs typeface="Calibri" panose="020F0502020204030204" pitchFamily="34" charset="0"/>
              </a:rPr>
              <a:t>của</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Thụy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Điển</a:t>
            </a:r>
            <a:r>
              <a:rPr lang="en-US" sz="2000" dirty="0">
                <a:latin typeface="Calibri" panose="020F0502020204030204" pitchFamily="34" charset="0"/>
                <a:cs typeface="Calibri" panose="020F0502020204030204" pitchFamily="34" charset="0"/>
              </a:rPr>
              <a:t>.</a:t>
            </a:r>
            <a:endParaRPr lang="vi-V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MySQL </a:t>
            </a:r>
            <a:r>
              <a:rPr lang="en-US" sz="2000" dirty="0" err="1">
                <a:latin typeface="Calibri" panose="020F0502020204030204" pitchFamily="34" charset="0"/>
                <a:cs typeface="Calibri" panose="020F0502020204030204" pitchFamily="34" charset="0"/>
              </a:rPr>
              <a:t>là</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một</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trong</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những</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ví</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dụ</a:t>
            </a:r>
            <a:r>
              <a:rPr lang="en-US" sz="2000" dirty="0">
                <a:latin typeface="Calibri" panose="020F0502020204030204" pitchFamily="34" charset="0"/>
                <a:cs typeface="Calibri" panose="020F0502020204030204" pitchFamily="34" charset="0"/>
              </a:rPr>
              <a:t> c</a:t>
            </a:r>
            <a:r>
              <a:rPr lang="vi-VN" sz="2000" dirty="0">
                <a:latin typeface="Calibri" panose="020F0502020204030204" pitchFamily="34" charset="0"/>
                <a:cs typeface="Calibri" panose="020F0502020204030204" pitchFamily="34" charset="0"/>
              </a:rPr>
              <a:t>ơ</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bản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về</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Hệ</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quản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trị</a:t>
            </a:r>
            <a:r>
              <a:rPr lang="en-US" sz="2000" dirty="0">
                <a:latin typeface="Calibri" panose="020F0502020204030204" pitchFamily="34" charset="0"/>
                <a:cs typeface="Calibri" panose="020F0502020204030204" pitchFamily="34" charset="0"/>
              </a:rPr>
              <a:t> c</a:t>
            </a:r>
            <a:r>
              <a:rPr lang="vi-VN" sz="2000" dirty="0">
                <a:latin typeface="Calibri" panose="020F0502020204030204" pitchFamily="34" charset="0"/>
                <a:cs typeface="Calibri" panose="020F0502020204030204" pitchFamily="34" charset="0"/>
              </a:rPr>
              <a:t>ơ</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sở</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dữ</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liệu</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quan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hệ</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sử</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dụng</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Ngôn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ngữ</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truy</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vấn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có</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cấu</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trúc</a:t>
            </a:r>
            <a:r>
              <a:rPr lang="en-US" sz="2000" dirty="0">
                <a:latin typeface="Calibri" panose="020F0502020204030204" pitchFamily="34" charset="0"/>
                <a:cs typeface="Calibri" panose="020F0502020204030204" pitchFamily="34" charset="0"/>
              </a:rPr>
              <a:t> (SQL).</a:t>
            </a:r>
          </a:p>
        </p:txBody>
      </p:sp>
      <p:pic>
        <p:nvPicPr>
          <p:cNvPr id="159" name="Picture 158">
            <a:extLst>
              <a:ext uri="{FF2B5EF4-FFF2-40B4-BE49-F238E27FC236}">
                <a16:creationId xmlns:a16="http://schemas.microsoft.com/office/drawing/2014/main" id="{8C2234C5-F87F-BA4B-BED8-F3113DD8482F}"/>
              </a:ext>
            </a:extLst>
          </p:cNvPr>
          <p:cNvPicPr>
            <a:picLocks noChangeAspect="1"/>
          </p:cNvPicPr>
          <p:nvPr/>
        </p:nvPicPr>
        <p:blipFill>
          <a:blip r:embed="rId2"/>
          <a:stretch>
            <a:fillRect/>
          </a:stretch>
        </p:blipFill>
        <p:spPr>
          <a:xfrm rot="21169144">
            <a:off x="7027535" y="452961"/>
            <a:ext cx="1790311" cy="1106083"/>
          </a:xfrm>
          <a:prstGeom prst="rect">
            <a:avLst/>
          </a:prstGeom>
        </p:spPr>
      </p:pic>
    </p:spTree>
    <p:extLst>
      <p:ext uri="{BB962C8B-B14F-4D97-AF65-F5344CB8AC3E}">
        <p14:creationId xmlns:p14="http://schemas.microsoft.com/office/powerpoint/2010/main" val="3856753753"/>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14:presetBounceEnd="50000">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14:bounceEnd="50000">
                                          <p:cBhvr additive="base">
                                            <p:cTn id="7" dur="1000" fill="hold"/>
                                            <p:tgtEl>
                                              <p:spTgt spid="24"/>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1" fill="hold" nodeType="withEffect" p14:presetBounceEnd="50000">
                                      <p:stCondLst>
                                        <p:cond delay="0"/>
                                      </p:stCondLst>
                                      <p:childTnLst>
                                        <p:set>
                                          <p:cBhvr>
                                            <p:cTn id="10" dur="1" fill="hold">
                                              <p:stCondLst>
                                                <p:cond delay="0"/>
                                              </p:stCondLst>
                                            </p:cTn>
                                            <p:tgtEl>
                                              <p:spTgt spid="133"/>
                                            </p:tgtEl>
                                            <p:attrNameLst>
                                              <p:attrName>style.visibility</p:attrName>
                                            </p:attrNameLst>
                                          </p:cBhvr>
                                          <p:to>
                                            <p:strVal val="visible"/>
                                          </p:to>
                                        </p:set>
                                        <p:anim calcmode="lin" valueType="num" p14:bounceEnd="50000">
                                          <p:cBhvr additive="base">
                                            <p:cTn id="11" dur="1000" fill="hold"/>
                                            <p:tgtEl>
                                              <p:spTgt spid="133"/>
                                            </p:tgtEl>
                                            <p:attrNameLst>
                                              <p:attrName>ppt_x</p:attrName>
                                            </p:attrNameLst>
                                          </p:cBhvr>
                                          <p:tavLst>
                                            <p:tav tm="0">
                                              <p:val>
                                                <p:strVal val="#ppt_x"/>
                                              </p:val>
                                            </p:tav>
                                            <p:tav tm="100000">
                                              <p:val>
                                                <p:strVal val="#ppt_x"/>
                                              </p:val>
                                            </p:tav>
                                          </p:tavLst>
                                        </p:anim>
                                        <p:anim calcmode="lin" valueType="num" p14:bounceEnd="50000">
                                          <p:cBhvr additive="base">
                                            <p:cTn id="12" dur="1000" fill="hold"/>
                                            <p:tgtEl>
                                              <p:spTgt spid="133"/>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14:presetBounceEnd="50000">
                                      <p:stCondLst>
                                        <p:cond delay="250"/>
                                      </p:stCondLst>
                                      <p:childTnLst>
                                        <p:set>
                                          <p:cBhvr>
                                            <p:cTn id="14" dur="1" fill="hold">
                                              <p:stCondLst>
                                                <p:cond delay="0"/>
                                              </p:stCondLst>
                                            </p:cTn>
                                            <p:tgtEl>
                                              <p:spTgt spid="33"/>
                                            </p:tgtEl>
                                            <p:attrNameLst>
                                              <p:attrName>style.visibility</p:attrName>
                                            </p:attrNameLst>
                                          </p:cBhvr>
                                          <p:to>
                                            <p:strVal val="visible"/>
                                          </p:to>
                                        </p:set>
                                        <p:anim calcmode="lin" valueType="num" p14:bounceEnd="50000">
                                          <p:cBhvr additive="base">
                                            <p:cTn id="15" dur="1000" fill="hold"/>
                                            <p:tgtEl>
                                              <p:spTgt spid="33"/>
                                            </p:tgtEl>
                                            <p:attrNameLst>
                                              <p:attrName>ppt_x</p:attrName>
                                            </p:attrNameLst>
                                          </p:cBhvr>
                                          <p:tavLst>
                                            <p:tav tm="0">
                                              <p:val>
                                                <p:strVal val="#ppt_x"/>
                                              </p:val>
                                            </p:tav>
                                            <p:tav tm="100000">
                                              <p:val>
                                                <p:strVal val="#ppt_x"/>
                                              </p:val>
                                            </p:tav>
                                          </p:tavLst>
                                        </p:anim>
                                        <p:anim calcmode="lin" valueType="num" p14:bounceEnd="50000">
                                          <p:cBhvr additive="base">
                                            <p:cTn id="16" dur="1000" fill="hold"/>
                                            <p:tgtEl>
                                              <p:spTgt spid="3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50000">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14:bounceEnd="50000">
                                          <p:cBhvr additive="base">
                                            <p:cTn id="19" dur="1000" fill="hold"/>
                                            <p:tgtEl>
                                              <p:spTgt spid="28"/>
                                            </p:tgtEl>
                                            <p:attrNameLst>
                                              <p:attrName>ppt_x</p:attrName>
                                            </p:attrNameLst>
                                          </p:cBhvr>
                                          <p:tavLst>
                                            <p:tav tm="0">
                                              <p:val>
                                                <p:strVal val="#ppt_x"/>
                                              </p:val>
                                            </p:tav>
                                            <p:tav tm="100000">
                                              <p:val>
                                                <p:strVal val="#ppt_x"/>
                                              </p:val>
                                            </p:tav>
                                          </p:tavLst>
                                        </p:anim>
                                        <p:anim calcmode="lin" valueType="num" p14:bounceEnd="50000">
                                          <p:cBhvr additive="base">
                                            <p:cTn id="20" dur="10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14:presetBounceEnd="50000">
                                      <p:stCondLst>
                                        <p:cond delay="500"/>
                                      </p:stCondLst>
                                      <p:childTnLst>
                                        <p:set>
                                          <p:cBhvr>
                                            <p:cTn id="22" dur="1" fill="hold">
                                              <p:stCondLst>
                                                <p:cond delay="0"/>
                                              </p:stCondLst>
                                            </p:cTn>
                                            <p:tgtEl>
                                              <p:spTgt spid="23"/>
                                            </p:tgtEl>
                                            <p:attrNameLst>
                                              <p:attrName>style.visibility</p:attrName>
                                            </p:attrNameLst>
                                          </p:cBhvr>
                                          <p:to>
                                            <p:strVal val="visible"/>
                                          </p:to>
                                        </p:set>
                                        <p:anim calcmode="lin" valueType="num" p14:bounceEnd="50000">
                                          <p:cBhvr additive="base">
                                            <p:cTn id="23" dur="1000" fill="hold"/>
                                            <p:tgtEl>
                                              <p:spTgt spid="23"/>
                                            </p:tgtEl>
                                            <p:attrNameLst>
                                              <p:attrName>ppt_x</p:attrName>
                                            </p:attrNameLst>
                                          </p:cBhvr>
                                          <p:tavLst>
                                            <p:tav tm="0">
                                              <p:val>
                                                <p:strVal val="#ppt_x"/>
                                              </p:val>
                                            </p:tav>
                                            <p:tav tm="100000">
                                              <p:val>
                                                <p:strVal val="#ppt_x"/>
                                              </p:val>
                                            </p:tav>
                                          </p:tavLst>
                                        </p:anim>
                                        <p:anim calcmode="lin" valueType="num" p14:bounceEnd="50000">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14:presetBounceEnd="50000">
                                      <p:stCondLst>
                                        <p:cond delay="500"/>
                                      </p:stCondLst>
                                      <p:childTnLst>
                                        <p:set>
                                          <p:cBhvr>
                                            <p:cTn id="26" dur="1" fill="hold">
                                              <p:stCondLst>
                                                <p:cond delay="0"/>
                                              </p:stCondLst>
                                            </p:cTn>
                                            <p:tgtEl>
                                              <p:spTgt spid="29"/>
                                            </p:tgtEl>
                                            <p:attrNameLst>
                                              <p:attrName>style.visibility</p:attrName>
                                            </p:attrNameLst>
                                          </p:cBhvr>
                                          <p:to>
                                            <p:strVal val="visible"/>
                                          </p:to>
                                        </p:set>
                                        <p:anim calcmode="lin" valueType="num" p14:bounceEnd="50000">
                                          <p:cBhvr additive="base">
                                            <p:cTn id="27" dur="1000" fill="hold"/>
                                            <p:tgtEl>
                                              <p:spTgt spid="29"/>
                                            </p:tgtEl>
                                            <p:attrNameLst>
                                              <p:attrName>ppt_x</p:attrName>
                                            </p:attrNameLst>
                                          </p:cBhvr>
                                          <p:tavLst>
                                            <p:tav tm="0">
                                              <p:val>
                                                <p:strVal val="#ppt_x"/>
                                              </p:val>
                                            </p:tav>
                                            <p:tav tm="100000">
                                              <p:val>
                                                <p:strVal val="#ppt_x"/>
                                              </p:val>
                                            </p:tav>
                                          </p:tavLst>
                                        </p:anim>
                                        <p:anim calcmode="lin" valueType="num" p14:bounceEnd="50000">
                                          <p:cBhvr additive="base">
                                            <p:cTn id="28" dur="10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14:presetBounceEnd="50000">
                                      <p:stCondLst>
                                        <p:cond delay="250"/>
                                      </p:stCondLst>
                                      <p:childTnLst>
                                        <p:set>
                                          <p:cBhvr>
                                            <p:cTn id="30" dur="1" fill="hold">
                                              <p:stCondLst>
                                                <p:cond delay="0"/>
                                              </p:stCondLst>
                                            </p:cTn>
                                            <p:tgtEl>
                                              <p:spTgt spid="31"/>
                                            </p:tgtEl>
                                            <p:attrNameLst>
                                              <p:attrName>style.visibility</p:attrName>
                                            </p:attrNameLst>
                                          </p:cBhvr>
                                          <p:to>
                                            <p:strVal val="visible"/>
                                          </p:to>
                                        </p:set>
                                        <p:anim calcmode="lin" valueType="num" p14:bounceEnd="50000">
                                          <p:cBhvr additive="base">
                                            <p:cTn id="31" dur="1000" fill="hold"/>
                                            <p:tgtEl>
                                              <p:spTgt spid="31"/>
                                            </p:tgtEl>
                                            <p:attrNameLst>
                                              <p:attrName>ppt_x</p:attrName>
                                            </p:attrNameLst>
                                          </p:cBhvr>
                                          <p:tavLst>
                                            <p:tav tm="0">
                                              <p:val>
                                                <p:strVal val="#ppt_x"/>
                                              </p:val>
                                            </p:tav>
                                            <p:tav tm="100000">
                                              <p:val>
                                                <p:strVal val="#ppt_x"/>
                                              </p:val>
                                            </p:tav>
                                          </p:tavLst>
                                        </p:anim>
                                        <p:anim calcmode="lin" valueType="num" p14:bounceEnd="50000">
                                          <p:cBhvr additive="base">
                                            <p:cTn id="32" dur="1000" fill="hold"/>
                                            <p:tgtEl>
                                              <p:spTgt spid="3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14:presetBounceEnd="50000">
                                      <p:stCondLst>
                                        <p:cond delay="500"/>
                                      </p:stCondLst>
                                      <p:childTnLst>
                                        <p:set>
                                          <p:cBhvr>
                                            <p:cTn id="34" dur="1" fill="hold">
                                              <p:stCondLst>
                                                <p:cond delay="0"/>
                                              </p:stCondLst>
                                            </p:cTn>
                                            <p:tgtEl>
                                              <p:spTgt spid="30"/>
                                            </p:tgtEl>
                                            <p:attrNameLst>
                                              <p:attrName>style.visibility</p:attrName>
                                            </p:attrNameLst>
                                          </p:cBhvr>
                                          <p:to>
                                            <p:strVal val="visible"/>
                                          </p:to>
                                        </p:set>
                                        <p:anim calcmode="lin" valueType="num" p14:bounceEnd="50000">
                                          <p:cBhvr additive="base">
                                            <p:cTn id="35" dur="1000" fill="hold"/>
                                            <p:tgtEl>
                                              <p:spTgt spid="30"/>
                                            </p:tgtEl>
                                            <p:attrNameLst>
                                              <p:attrName>ppt_x</p:attrName>
                                            </p:attrNameLst>
                                          </p:cBhvr>
                                          <p:tavLst>
                                            <p:tav tm="0">
                                              <p:val>
                                                <p:strVal val="#ppt_x"/>
                                              </p:val>
                                            </p:tav>
                                            <p:tav tm="100000">
                                              <p:val>
                                                <p:strVal val="#ppt_x"/>
                                              </p:val>
                                            </p:tav>
                                          </p:tavLst>
                                        </p:anim>
                                        <p:anim calcmode="lin" valueType="num" p14:bounceEnd="50000">
                                          <p:cBhvr additive="base">
                                            <p:cTn id="36" dur="1000" fill="hold"/>
                                            <p:tgtEl>
                                              <p:spTgt spid="3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14:presetBounceEnd="50000">
                                      <p:stCondLst>
                                        <p:cond delay="0"/>
                                      </p:stCondLst>
                                      <p:childTnLst>
                                        <p:set>
                                          <p:cBhvr>
                                            <p:cTn id="38" dur="1" fill="hold">
                                              <p:stCondLst>
                                                <p:cond delay="0"/>
                                              </p:stCondLst>
                                            </p:cTn>
                                            <p:tgtEl>
                                              <p:spTgt spid="32"/>
                                            </p:tgtEl>
                                            <p:attrNameLst>
                                              <p:attrName>style.visibility</p:attrName>
                                            </p:attrNameLst>
                                          </p:cBhvr>
                                          <p:to>
                                            <p:strVal val="visible"/>
                                          </p:to>
                                        </p:set>
                                        <p:anim calcmode="lin" valueType="num" p14:bounceEnd="50000">
                                          <p:cBhvr additive="base">
                                            <p:cTn id="39" dur="1000" fill="hold"/>
                                            <p:tgtEl>
                                              <p:spTgt spid="32"/>
                                            </p:tgtEl>
                                            <p:attrNameLst>
                                              <p:attrName>ppt_x</p:attrName>
                                            </p:attrNameLst>
                                          </p:cBhvr>
                                          <p:tavLst>
                                            <p:tav tm="0">
                                              <p:val>
                                                <p:strVal val="#ppt_x"/>
                                              </p:val>
                                            </p:tav>
                                            <p:tav tm="100000">
                                              <p:val>
                                                <p:strVal val="#ppt_x"/>
                                              </p:val>
                                            </p:tav>
                                          </p:tavLst>
                                        </p:anim>
                                        <p:anim calcmode="lin" valueType="num" p14:bounceEnd="50000">
                                          <p:cBhvr additive="base">
                                            <p:cTn id="40" dur="1000" fill="hold"/>
                                            <p:tgtEl>
                                              <p:spTgt spid="32"/>
                                            </p:tgtEl>
                                            <p:attrNameLst>
                                              <p:attrName>ppt_y</p:attrName>
                                            </p:attrNameLst>
                                          </p:cBhvr>
                                          <p:tavLst>
                                            <p:tav tm="0">
                                              <p:val>
                                                <p:strVal val="1+#ppt_h/2"/>
                                              </p:val>
                                            </p:tav>
                                            <p:tav tm="100000">
                                              <p:val>
                                                <p:strVal val="#ppt_y"/>
                                              </p:val>
                                            </p:tav>
                                          </p:tavLst>
                                        </p:anim>
                                      </p:childTnLst>
                                    </p:cTn>
                                  </p:par>
                                </p:childTnLst>
                              </p:cTn>
                            </p:par>
                            <p:par>
                              <p:cTn id="41" fill="hold">
                                <p:stCondLst>
                                  <p:cond delay="1500"/>
                                </p:stCondLst>
                                <p:childTnLst>
                                  <p:par>
                                    <p:cTn id="42" presetID="53" presetClass="entr" presetSubtype="16" fill="hold" grpId="0" nodeType="afterEffect">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cBhvr>
                                            <p:cTn id="44" dur="400" fill="hold"/>
                                            <p:tgtEl>
                                              <p:spTgt spid="22"/>
                                            </p:tgtEl>
                                            <p:attrNameLst>
                                              <p:attrName>ppt_w</p:attrName>
                                            </p:attrNameLst>
                                          </p:cBhvr>
                                          <p:tavLst>
                                            <p:tav tm="0">
                                              <p:val>
                                                <p:fltVal val="0"/>
                                              </p:val>
                                            </p:tav>
                                            <p:tav tm="100000">
                                              <p:val>
                                                <p:strVal val="#ppt_w"/>
                                              </p:val>
                                            </p:tav>
                                          </p:tavLst>
                                        </p:anim>
                                        <p:anim calcmode="lin" valueType="num">
                                          <p:cBhvr>
                                            <p:cTn id="45" dur="400" fill="hold"/>
                                            <p:tgtEl>
                                              <p:spTgt spid="22"/>
                                            </p:tgtEl>
                                            <p:attrNameLst>
                                              <p:attrName>ppt_h</p:attrName>
                                            </p:attrNameLst>
                                          </p:cBhvr>
                                          <p:tavLst>
                                            <p:tav tm="0">
                                              <p:val>
                                                <p:fltVal val="0"/>
                                              </p:val>
                                            </p:tav>
                                            <p:tav tm="100000">
                                              <p:val>
                                                <p:strVal val="#ppt_h"/>
                                              </p:val>
                                            </p:tav>
                                          </p:tavLst>
                                        </p:anim>
                                        <p:animEffect transition="in" filter="fade">
                                          <p:cBhvr>
                                            <p:cTn id="46" dur="4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8" grpId="0" animBg="1"/>
          <p:bldP spid="29" grpId="0" animBg="1"/>
          <p:bldP spid="30" grpId="0" animBg="1"/>
          <p:bldP spid="31" grpId="0" animBg="1"/>
          <p:bldP spid="32" grpId="0" animBg="1"/>
          <p:bldP spid="3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000" fill="hold"/>
                                            <p:tgtEl>
                                              <p:spTgt spid="24"/>
                                            </p:tgtEl>
                                            <p:attrNameLst>
                                              <p:attrName>ppt_x</p:attrName>
                                            </p:attrNameLst>
                                          </p:cBhvr>
                                          <p:tavLst>
                                            <p:tav tm="0">
                                              <p:val>
                                                <p:strVal val="#ppt_x"/>
                                              </p:val>
                                            </p:tav>
                                            <p:tav tm="100000">
                                              <p:val>
                                                <p:strVal val="#ppt_x"/>
                                              </p:val>
                                            </p:tav>
                                          </p:tavLst>
                                        </p:anim>
                                        <p:anim calcmode="lin" valueType="num">
                                          <p:cBhvr additive="base">
                                            <p:cTn id="8" dur="10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33"/>
                                            </p:tgtEl>
                                            <p:attrNameLst>
                                              <p:attrName>style.visibility</p:attrName>
                                            </p:attrNameLst>
                                          </p:cBhvr>
                                          <p:to>
                                            <p:strVal val="visible"/>
                                          </p:to>
                                        </p:set>
                                        <p:anim calcmode="lin" valueType="num">
                                          <p:cBhvr additive="base">
                                            <p:cTn id="11" dur="1000" fill="hold"/>
                                            <p:tgtEl>
                                              <p:spTgt spid="133"/>
                                            </p:tgtEl>
                                            <p:attrNameLst>
                                              <p:attrName>ppt_x</p:attrName>
                                            </p:attrNameLst>
                                          </p:cBhvr>
                                          <p:tavLst>
                                            <p:tav tm="0">
                                              <p:val>
                                                <p:strVal val="#ppt_x"/>
                                              </p:val>
                                            </p:tav>
                                            <p:tav tm="100000">
                                              <p:val>
                                                <p:strVal val="#ppt_x"/>
                                              </p:val>
                                            </p:tav>
                                          </p:tavLst>
                                        </p:anim>
                                        <p:anim calcmode="lin" valueType="num">
                                          <p:cBhvr additive="base">
                                            <p:cTn id="12" dur="1000" fill="hold"/>
                                            <p:tgtEl>
                                              <p:spTgt spid="133"/>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25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1000" fill="hold"/>
                                            <p:tgtEl>
                                              <p:spTgt spid="33"/>
                                            </p:tgtEl>
                                            <p:attrNameLst>
                                              <p:attrName>ppt_x</p:attrName>
                                            </p:attrNameLst>
                                          </p:cBhvr>
                                          <p:tavLst>
                                            <p:tav tm="0">
                                              <p:val>
                                                <p:strVal val="#ppt_x"/>
                                              </p:val>
                                            </p:tav>
                                            <p:tav tm="100000">
                                              <p:val>
                                                <p:strVal val="#ppt_x"/>
                                              </p:val>
                                            </p:tav>
                                          </p:tavLst>
                                        </p:anim>
                                        <p:anim calcmode="lin" valueType="num">
                                          <p:cBhvr additive="base">
                                            <p:cTn id="16" dur="1000" fill="hold"/>
                                            <p:tgtEl>
                                              <p:spTgt spid="3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000" fill="hold"/>
                                            <p:tgtEl>
                                              <p:spTgt spid="28"/>
                                            </p:tgtEl>
                                            <p:attrNameLst>
                                              <p:attrName>ppt_x</p:attrName>
                                            </p:attrNameLst>
                                          </p:cBhvr>
                                          <p:tavLst>
                                            <p:tav tm="0">
                                              <p:val>
                                                <p:strVal val="#ppt_x"/>
                                              </p:val>
                                            </p:tav>
                                            <p:tav tm="100000">
                                              <p:val>
                                                <p:strVal val="#ppt_x"/>
                                              </p:val>
                                            </p:tav>
                                          </p:tavLst>
                                        </p:anim>
                                        <p:anim calcmode="lin" valueType="num">
                                          <p:cBhvr additive="base">
                                            <p:cTn id="20" dur="10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50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1000" fill="hold"/>
                                            <p:tgtEl>
                                              <p:spTgt spid="23"/>
                                            </p:tgtEl>
                                            <p:attrNameLst>
                                              <p:attrName>ppt_x</p:attrName>
                                            </p:attrNameLst>
                                          </p:cBhvr>
                                          <p:tavLst>
                                            <p:tav tm="0">
                                              <p:val>
                                                <p:strVal val="#ppt_x"/>
                                              </p:val>
                                            </p:tav>
                                            <p:tav tm="100000">
                                              <p:val>
                                                <p:strVal val="#ppt_x"/>
                                              </p:val>
                                            </p:tav>
                                          </p:tavLst>
                                        </p:anim>
                                        <p:anim calcmode="lin" valueType="num">
                                          <p:cBhvr additive="base">
                                            <p:cTn id="24" dur="1000" fill="hold"/>
                                            <p:tgtEl>
                                              <p:spTgt spid="2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50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1000" fill="hold"/>
                                            <p:tgtEl>
                                              <p:spTgt spid="29"/>
                                            </p:tgtEl>
                                            <p:attrNameLst>
                                              <p:attrName>ppt_x</p:attrName>
                                            </p:attrNameLst>
                                          </p:cBhvr>
                                          <p:tavLst>
                                            <p:tav tm="0">
                                              <p:val>
                                                <p:strVal val="#ppt_x"/>
                                              </p:val>
                                            </p:tav>
                                            <p:tav tm="100000">
                                              <p:val>
                                                <p:strVal val="#ppt_x"/>
                                              </p:val>
                                            </p:tav>
                                          </p:tavLst>
                                        </p:anim>
                                        <p:anim calcmode="lin" valueType="num">
                                          <p:cBhvr additive="base">
                                            <p:cTn id="28" dur="10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25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1000" fill="hold"/>
                                            <p:tgtEl>
                                              <p:spTgt spid="31"/>
                                            </p:tgtEl>
                                            <p:attrNameLst>
                                              <p:attrName>ppt_x</p:attrName>
                                            </p:attrNameLst>
                                          </p:cBhvr>
                                          <p:tavLst>
                                            <p:tav tm="0">
                                              <p:val>
                                                <p:strVal val="#ppt_x"/>
                                              </p:val>
                                            </p:tav>
                                            <p:tav tm="100000">
                                              <p:val>
                                                <p:strVal val="#ppt_x"/>
                                              </p:val>
                                            </p:tav>
                                          </p:tavLst>
                                        </p:anim>
                                        <p:anim calcmode="lin" valueType="num">
                                          <p:cBhvr additive="base">
                                            <p:cTn id="32" dur="1000" fill="hold"/>
                                            <p:tgtEl>
                                              <p:spTgt spid="3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500"/>
                                      </p:stCondLst>
                                      <p:childTnLst>
                                        <p:set>
                                          <p:cBhvr>
                                            <p:cTn id="34" dur="1" fill="hold">
                                              <p:stCondLst>
                                                <p:cond delay="0"/>
                                              </p:stCondLst>
                                            </p:cTn>
                                            <p:tgtEl>
                                              <p:spTgt spid="30"/>
                                            </p:tgtEl>
                                            <p:attrNameLst>
                                              <p:attrName>style.visibility</p:attrName>
                                            </p:attrNameLst>
                                          </p:cBhvr>
                                          <p:to>
                                            <p:strVal val="visible"/>
                                          </p:to>
                                        </p:set>
                                        <p:anim calcmode="lin" valueType="num">
                                          <p:cBhvr additive="base">
                                            <p:cTn id="35" dur="1000" fill="hold"/>
                                            <p:tgtEl>
                                              <p:spTgt spid="30"/>
                                            </p:tgtEl>
                                            <p:attrNameLst>
                                              <p:attrName>ppt_x</p:attrName>
                                            </p:attrNameLst>
                                          </p:cBhvr>
                                          <p:tavLst>
                                            <p:tav tm="0">
                                              <p:val>
                                                <p:strVal val="#ppt_x"/>
                                              </p:val>
                                            </p:tav>
                                            <p:tav tm="100000">
                                              <p:val>
                                                <p:strVal val="#ppt_x"/>
                                              </p:val>
                                            </p:tav>
                                          </p:tavLst>
                                        </p:anim>
                                        <p:anim calcmode="lin" valueType="num">
                                          <p:cBhvr additive="base">
                                            <p:cTn id="36" dur="1000" fill="hold"/>
                                            <p:tgtEl>
                                              <p:spTgt spid="3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 calcmode="lin" valueType="num">
                                          <p:cBhvr additive="base">
                                            <p:cTn id="39" dur="1000" fill="hold"/>
                                            <p:tgtEl>
                                              <p:spTgt spid="32"/>
                                            </p:tgtEl>
                                            <p:attrNameLst>
                                              <p:attrName>ppt_x</p:attrName>
                                            </p:attrNameLst>
                                          </p:cBhvr>
                                          <p:tavLst>
                                            <p:tav tm="0">
                                              <p:val>
                                                <p:strVal val="#ppt_x"/>
                                              </p:val>
                                            </p:tav>
                                            <p:tav tm="100000">
                                              <p:val>
                                                <p:strVal val="#ppt_x"/>
                                              </p:val>
                                            </p:tav>
                                          </p:tavLst>
                                        </p:anim>
                                        <p:anim calcmode="lin" valueType="num">
                                          <p:cBhvr additive="base">
                                            <p:cTn id="40" dur="1000" fill="hold"/>
                                            <p:tgtEl>
                                              <p:spTgt spid="3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47"/>
                                            </p:tgtEl>
                                            <p:attrNameLst>
                                              <p:attrName>style.visibility</p:attrName>
                                            </p:attrNameLst>
                                          </p:cBhvr>
                                          <p:to>
                                            <p:strVal val="visible"/>
                                          </p:to>
                                        </p:set>
                                        <p:anim calcmode="lin" valueType="num">
                                          <p:cBhvr additive="base">
                                            <p:cTn id="43" dur="500" fill="hold"/>
                                            <p:tgtEl>
                                              <p:spTgt spid="147"/>
                                            </p:tgtEl>
                                            <p:attrNameLst>
                                              <p:attrName>ppt_x</p:attrName>
                                            </p:attrNameLst>
                                          </p:cBhvr>
                                          <p:tavLst>
                                            <p:tav tm="0">
                                              <p:val>
                                                <p:strVal val="#ppt_x"/>
                                              </p:val>
                                            </p:tav>
                                            <p:tav tm="100000">
                                              <p:val>
                                                <p:strVal val="#ppt_x"/>
                                              </p:val>
                                            </p:tav>
                                          </p:tavLst>
                                        </p:anim>
                                        <p:anim calcmode="lin" valueType="num">
                                          <p:cBhvr additive="base">
                                            <p:cTn id="44" dur="500" fill="hold"/>
                                            <p:tgtEl>
                                              <p:spTgt spid="147"/>
                                            </p:tgtEl>
                                            <p:attrNameLst>
                                              <p:attrName>ppt_y</p:attrName>
                                            </p:attrNameLst>
                                          </p:cBhvr>
                                          <p:tavLst>
                                            <p:tav tm="0">
                                              <p:val>
                                                <p:strVal val="1+#ppt_h/2"/>
                                              </p:val>
                                            </p:tav>
                                            <p:tav tm="100000">
                                              <p:val>
                                                <p:strVal val="#ppt_y"/>
                                              </p:val>
                                            </p:tav>
                                          </p:tavLst>
                                        </p:anim>
                                      </p:childTnLst>
                                    </p:cTn>
                                  </p:par>
                                </p:childTnLst>
                              </p:cTn>
                            </p:par>
                            <p:par>
                              <p:cTn id="45" fill="hold">
                                <p:stCondLst>
                                  <p:cond delay="1500"/>
                                </p:stCondLst>
                                <p:childTnLst>
                                  <p:par>
                                    <p:cTn id="46" presetID="53" presetClass="entr" presetSubtype="16" fill="hold" grpId="0" nodeType="afterEffect">
                                      <p:stCondLst>
                                        <p:cond delay="0"/>
                                      </p:stCondLst>
                                      <p:childTnLst>
                                        <p:set>
                                          <p:cBhvr>
                                            <p:cTn id="47" dur="1" fill="hold">
                                              <p:stCondLst>
                                                <p:cond delay="0"/>
                                              </p:stCondLst>
                                            </p:cTn>
                                            <p:tgtEl>
                                              <p:spTgt spid="22"/>
                                            </p:tgtEl>
                                            <p:attrNameLst>
                                              <p:attrName>style.visibility</p:attrName>
                                            </p:attrNameLst>
                                          </p:cBhvr>
                                          <p:to>
                                            <p:strVal val="visible"/>
                                          </p:to>
                                        </p:set>
                                        <p:anim calcmode="lin" valueType="num">
                                          <p:cBhvr>
                                            <p:cTn id="48" dur="400" fill="hold"/>
                                            <p:tgtEl>
                                              <p:spTgt spid="22"/>
                                            </p:tgtEl>
                                            <p:attrNameLst>
                                              <p:attrName>ppt_w</p:attrName>
                                            </p:attrNameLst>
                                          </p:cBhvr>
                                          <p:tavLst>
                                            <p:tav tm="0">
                                              <p:val>
                                                <p:fltVal val="0"/>
                                              </p:val>
                                            </p:tav>
                                            <p:tav tm="100000">
                                              <p:val>
                                                <p:strVal val="#ppt_w"/>
                                              </p:val>
                                            </p:tav>
                                          </p:tavLst>
                                        </p:anim>
                                        <p:anim calcmode="lin" valueType="num">
                                          <p:cBhvr>
                                            <p:cTn id="49" dur="400" fill="hold"/>
                                            <p:tgtEl>
                                              <p:spTgt spid="22"/>
                                            </p:tgtEl>
                                            <p:attrNameLst>
                                              <p:attrName>ppt_h</p:attrName>
                                            </p:attrNameLst>
                                          </p:cBhvr>
                                          <p:tavLst>
                                            <p:tav tm="0">
                                              <p:val>
                                                <p:fltVal val="0"/>
                                              </p:val>
                                            </p:tav>
                                            <p:tav tm="100000">
                                              <p:val>
                                                <p:strVal val="#ppt_h"/>
                                              </p:val>
                                            </p:tav>
                                          </p:tavLst>
                                        </p:anim>
                                        <p:animEffect transition="in" filter="fade">
                                          <p:cBhvr>
                                            <p:cTn id="50" dur="4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8" grpId="0" animBg="1"/>
          <p:bldP spid="29" grpId="0" animBg="1"/>
          <p:bldP spid="30" grpId="0" animBg="1"/>
          <p:bldP spid="31" grpId="0" animBg="1"/>
          <p:bldP spid="32" grpId="0" animBg="1"/>
          <p:bldP spid="33" grpId="0" animBg="1"/>
          <p:bldP spid="147" grpId="0" animBg="1"/>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6F7FB"/>
        </a:solidFill>
        <a:effectLst/>
      </p:bgPr>
    </p:bg>
    <p:spTree>
      <p:nvGrpSpPr>
        <p:cNvPr id="1" name=""/>
        <p:cNvGrpSpPr/>
        <p:nvPr/>
      </p:nvGrpSpPr>
      <p:grpSpPr>
        <a:xfrm>
          <a:off x="0" y="0"/>
          <a:ext cx="0" cy="0"/>
          <a:chOff x="0" y="0"/>
          <a:chExt cx="0" cy="0"/>
        </a:xfrm>
      </p:grpSpPr>
      <p:sp>
        <p:nvSpPr>
          <p:cNvPr id="3" name="TextBox 2"/>
          <p:cNvSpPr txBox="1"/>
          <p:nvPr/>
        </p:nvSpPr>
        <p:spPr>
          <a:xfrm>
            <a:off x="3006075" y="395385"/>
            <a:ext cx="6179850" cy="784822"/>
          </a:xfrm>
          <a:prstGeom prst="rect">
            <a:avLst/>
          </a:prstGeom>
          <a:noFill/>
        </p:spPr>
        <p:txBody>
          <a:bodyPr wrap="square" lIns="45711" tIns="22856" rIns="45711" bIns="22856" rtlCol="0">
            <a:spAutoFit/>
          </a:bodyPr>
          <a:lstStyle/>
          <a:p>
            <a:pPr algn="ctr"/>
            <a:r>
              <a:rPr lang="vi-VN" sz="4800" b="1" dirty="0">
                <a:solidFill>
                  <a:schemeClr val="accent2"/>
                </a:solidFill>
                <a:latin typeface="Calibri" panose="020F0502020204030204" pitchFamily="34" charset="0"/>
                <a:cs typeface="Calibri" panose="020F0502020204030204" pitchFamily="34" charset="0"/>
              </a:rPr>
              <a:t>Ưu điểm</a:t>
            </a:r>
            <a:endParaRPr lang="id-ID" sz="4800" b="1" dirty="0">
              <a:solidFill>
                <a:schemeClr val="tx1">
                  <a:lumMod val="50000"/>
                  <a:lumOff val="50000"/>
                </a:schemeClr>
              </a:solidFill>
              <a:latin typeface="Calibri" panose="020F0502020204030204" pitchFamily="34" charset="0"/>
              <a:cs typeface="Calibri" panose="020F0502020204030204" pitchFamily="34" charset="0"/>
            </a:endParaRPr>
          </a:p>
        </p:txBody>
      </p:sp>
      <p:grpSp>
        <p:nvGrpSpPr>
          <p:cNvPr id="14" name="Group 13"/>
          <p:cNvGrpSpPr/>
          <p:nvPr/>
        </p:nvGrpSpPr>
        <p:grpSpPr>
          <a:xfrm>
            <a:off x="8279391" y="1659785"/>
            <a:ext cx="785613" cy="785613"/>
            <a:chOff x="8346419" y="2273935"/>
            <a:chExt cx="785613" cy="785613"/>
          </a:xfrm>
        </p:grpSpPr>
        <p:sp>
          <p:nvSpPr>
            <p:cNvPr id="15" name="Donut 14"/>
            <p:cNvSpPr/>
            <p:nvPr/>
          </p:nvSpPr>
          <p:spPr>
            <a:xfrm>
              <a:off x="8346419" y="2273935"/>
              <a:ext cx="785613" cy="785613"/>
            </a:xfrm>
            <a:prstGeom prst="donut">
              <a:avLst>
                <a:gd name="adj" fmla="val 8931"/>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Block Arc 15"/>
            <p:cNvSpPr/>
            <p:nvPr/>
          </p:nvSpPr>
          <p:spPr>
            <a:xfrm rot="16200000">
              <a:off x="8346419" y="2273935"/>
              <a:ext cx="785613" cy="785613"/>
            </a:xfrm>
            <a:prstGeom prst="blockArc">
              <a:avLst>
                <a:gd name="adj1" fmla="val 6514390"/>
                <a:gd name="adj2" fmla="val 21444751"/>
                <a:gd name="adj3" fmla="val 88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7" name="Group 16"/>
            <p:cNvGrpSpPr/>
            <p:nvPr/>
          </p:nvGrpSpPr>
          <p:grpSpPr>
            <a:xfrm>
              <a:off x="8573290" y="2488773"/>
              <a:ext cx="331870" cy="331870"/>
              <a:chOff x="2522538" y="2108200"/>
              <a:chExt cx="376238" cy="376238"/>
            </a:xfrm>
            <a:solidFill>
              <a:schemeClr val="accent3"/>
            </a:solidFill>
          </p:grpSpPr>
          <p:sp>
            <p:nvSpPr>
              <p:cNvPr id="18" name="Freeform 54"/>
              <p:cNvSpPr>
                <a:spLocks/>
              </p:cNvSpPr>
              <p:nvPr/>
            </p:nvSpPr>
            <p:spPr bwMode="auto">
              <a:xfrm>
                <a:off x="2522538" y="2319338"/>
                <a:ext cx="163513" cy="71438"/>
              </a:xfrm>
              <a:custGeom>
                <a:avLst/>
                <a:gdLst>
                  <a:gd name="T0" fmla="*/ 3 w 28"/>
                  <a:gd name="T1" fmla="*/ 10 h 12"/>
                  <a:gd name="T2" fmla="*/ 10 w 28"/>
                  <a:gd name="T3" fmla="*/ 12 h 12"/>
                  <a:gd name="T4" fmla="*/ 28 w 28"/>
                  <a:gd name="T5" fmla="*/ 8 h 12"/>
                  <a:gd name="T6" fmla="*/ 5 w 28"/>
                  <a:gd name="T7" fmla="*/ 1 h 12"/>
                  <a:gd name="T8" fmla="*/ 2 w 28"/>
                  <a:gd name="T9" fmla="*/ 1 h 12"/>
                  <a:gd name="T10" fmla="*/ 0 w 28"/>
                  <a:gd name="T11" fmla="*/ 5 h 12"/>
                  <a:gd name="T12" fmla="*/ 0 w 28"/>
                  <a:gd name="T13" fmla="*/ 6 h 12"/>
                  <a:gd name="T14" fmla="*/ 3 w 28"/>
                  <a:gd name="T15" fmla="*/ 1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2">
                    <a:moveTo>
                      <a:pt x="3" y="10"/>
                    </a:moveTo>
                    <a:cubicBezTo>
                      <a:pt x="10" y="12"/>
                      <a:pt x="10" y="12"/>
                      <a:pt x="10" y="12"/>
                    </a:cubicBezTo>
                    <a:cubicBezTo>
                      <a:pt x="28" y="8"/>
                      <a:pt x="28" y="8"/>
                      <a:pt x="28" y="8"/>
                    </a:cubicBezTo>
                    <a:cubicBezTo>
                      <a:pt x="5" y="1"/>
                      <a:pt x="5" y="1"/>
                      <a:pt x="5" y="1"/>
                    </a:cubicBezTo>
                    <a:cubicBezTo>
                      <a:pt x="4" y="0"/>
                      <a:pt x="3" y="1"/>
                      <a:pt x="2" y="1"/>
                    </a:cubicBezTo>
                    <a:cubicBezTo>
                      <a:pt x="1" y="2"/>
                      <a:pt x="0" y="3"/>
                      <a:pt x="0" y="5"/>
                    </a:cubicBezTo>
                    <a:cubicBezTo>
                      <a:pt x="0" y="6"/>
                      <a:pt x="0" y="6"/>
                      <a:pt x="0" y="6"/>
                    </a:cubicBezTo>
                    <a:cubicBezTo>
                      <a:pt x="0" y="8"/>
                      <a:pt x="1" y="9"/>
                      <a:pt x="3"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 name="Freeform 55"/>
              <p:cNvSpPr>
                <a:spLocks/>
              </p:cNvSpPr>
              <p:nvPr/>
            </p:nvSpPr>
            <p:spPr bwMode="auto">
              <a:xfrm>
                <a:off x="2774950" y="2425700"/>
                <a:ext cx="123825" cy="58738"/>
              </a:xfrm>
              <a:custGeom>
                <a:avLst/>
                <a:gdLst>
                  <a:gd name="T0" fmla="*/ 18 w 21"/>
                  <a:gd name="T1" fmla="*/ 0 h 10"/>
                  <a:gd name="T2" fmla="*/ 18 w 21"/>
                  <a:gd name="T3" fmla="*/ 0 h 10"/>
                  <a:gd name="T4" fmla="*/ 0 w 21"/>
                  <a:gd name="T5" fmla="*/ 5 h 10"/>
                  <a:gd name="T6" fmla="*/ 16 w 21"/>
                  <a:gd name="T7" fmla="*/ 10 h 10"/>
                  <a:gd name="T8" fmla="*/ 19 w 21"/>
                  <a:gd name="T9" fmla="*/ 9 h 10"/>
                  <a:gd name="T10" fmla="*/ 21 w 21"/>
                  <a:gd name="T11" fmla="*/ 6 h 10"/>
                  <a:gd name="T12" fmla="*/ 21 w 21"/>
                  <a:gd name="T13" fmla="*/ 4 h 10"/>
                  <a:gd name="T14" fmla="*/ 18 w 21"/>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0">
                    <a:moveTo>
                      <a:pt x="18" y="0"/>
                    </a:moveTo>
                    <a:cubicBezTo>
                      <a:pt x="18" y="0"/>
                      <a:pt x="18" y="0"/>
                      <a:pt x="18" y="0"/>
                    </a:cubicBezTo>
                    <a:cubicBezTo>
                      <a:pt x="0" y="5"/>
                      <a:pt x="0" y="5"/>
                      <a:pt x="0" y="5"/>
                    </a:cubicBezTo>
                    <a:cubicBezTo>
                      <a:pt x="16" y="10"/>
                      <a:pt x="16" y="10"/>
                      <a:pt x="16" y="10"/>
                    </a:cubicBezTo>
                    <a:cubicBezTo>
                      <a:pt x="17" y="10"/>
                      <a:pt x="18" y="10"/>
                      <a:pt x="19" y="9"/>
                    </a:cubicBezTo>
                    <a:cubicBezTo>
                      <a:pt x="20" y="8"/>
                      <a:pt x="21" y="7"/>
                      <a:pt x="21" y="6"/>
                    </a:cubicBezTo>
                    <a:cubicBezTo>
                      <a:pt x="21" y="4"/>
                      <a:pt x="21" y="4"/>
                      <a:pt x="21" y="4"/>
                    </a:cubicBezTo>
                    <a:cubicBezTo>
                      <a:pt x="21" y="2"/>
                      <a:pt x="20" y="1"/>
                      <a:pt x="1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 name="Freeform 56"/>
              <p:cNvSpPr>
                <a:spLocks/>
              </p:cNvSpPr>
              <p:nvPr/>
            </p:nvSpPr>
            <p:spPr bwMode="auto">
              <a:xfrm>
                <a:off x="2522538" y="2343150"/>
                <a:ext cx="376238" cy="141288"/>
              </a:xfrm>
              <a:custGeom>
                <a:avLst/>
                <a:gdLst>
                  <a:gd name="T0" fmla="*/ 62 w 64"/>
                  <a:gd name="T1" fmla="*/ 1 h 24"/>
                  <a:gd name="T2" fmla="*/ 60 w 64"/>
                  <a:gd name="T3" fmla="*/ 0 h 24"/>
                  <a:gd name="T4" fmla="*/ 59 w 64"/>
                  <a:gd name="T5" fmla="*/ 0 h 24"/>
                  <a:gd name="T6" fmla="*/ 3 w 64"/>
                  <a:gd name="T7" fmla="*/ 14 h 24"/>
                  <a:gd name="T8" fmla="*/ 0 w 64"/>
                  <a:gd name="T9" fmla="*/ 18 h 24"/>
                  <a:gd name="T10" fmla="*/ 0 w 64"/>
                  <a:gd name="T11" fmla="*/ 20 h 24"/>
                  <a:gd name="T12" fmla="*/ 2 w 64"/>
                  <a:gd name="T13" fmla="*/ 23 h 24"/>
                  <a:gd name="T14" fmla="*/ 4 w 64"/>
                  <a:gd name="T15" fmla="*/ 24 h 24"/>
                  <a:gd name="T16" fmla="*/ 5 w 64"/>
                  <a:gd name="T17" fmla="*/ 24 h 24"/>
                  <a:gd name="T18" fmla="*/ 61 w 64"/>
                  <a:gd name="T19" fmla="*/ 10 h 24"/>
                  <a:gd name="T20" fmla="*/ 64 w 64"/>
                  <a:gd name="T21" fmla="*/ 6 h 24"/>
                  <a:gd name="T22" fmla="*/ 64 w 64"/>
                  <a:gd name="T23" fmla="*/ 4 h 24"/>
                  <a:gd name="T24" fmla="*/ 62 w 64"/>
                  <a:gd name="T25"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24">
                    <a:moveTo>
                      <a:pt x="62" y="1"/>
                    </a:moveTo>
                    <a:cubicBezTo>
                      <a:pt x="62" y="1"/>
                      <a:pt x="61" y="0"/>
                      <a:pt x="60" y="0"/>
                    </a:cubicBezTo>
                    <a:cubicBezTo>
                      <a:pt x="59" y="0"/>
                      <a:pt x="59" y="0"/>
                      <a:pt x="59" y="0"/>
                    </a:cubicBezTo>
                    <a:cubicBezTo>
                      <a:pt x="3" y="14"/>
                      <a:pt x="3" y="14"/>
                      <a:pt x="3" y="14"/>
                    </a:cubicBezTo>
                    <a:cubicBezTo>
                      <a:pt x="1" y="15"/>
                      <a:pt x="0" y="16"/>
                      <a:pt x="0" y="18"/>
                    </a:cubicBezTo>
                    <a:cubicBezTo>
                      <a:pt x="0" y="20"/>
                      <a:pt x="0" y="20"/>
                      <a:pt x="0" y="20"/>
                    </a:cubicBezTo>
                    <a:cubicBezTo>
                      <a:pt x="0" y="21"/>
                      <a:pt x="1" y="22"/>
                      <a:pt x="2" y="23"/>
                    </a:cubicBezTo>
                    <a:cubicBezTo>
                      <a:pt x="2" y="24"/>
                      <a:pt x="3" y="24"/>
                      <a:pt x="4" y="24"/>
                    </a:cubicBezTo>
                    <a:cubicBezTo>
                      <a:pt x="5" y="24"/>
                      <a:pt x="5" y="24"/>
                      <a:pt x="5" y="24"/>
                    </a:cubicBezTo>
                    <a:cubicBezTo>
                      <a:pt x="61" y="10"/>
                      <a:pt x="61" y="10"/>
                      <a:pt x="61" y="10"/>
                    </a:cubicBezTo>
                    <a:cubicBezTo>
                      <a:pt x="63" y="9"/>
                      <a:pt x="64" y="8"/>
                      <a:pt x="64" y="6"/>
                    </a:cubicBezTo>
                    <a:cubicBezTo>
                      <a:pt x="64" y="4"/>
                      <a:pt x="64" y="4"/>
                      <a:pt x="64" y="4"/>
                    </a:cubicBezTo>
                    <a:cubicBezTo>
                      <a:pt x="64" y="3"/>
                      <a:pt x="63" y="2"/>
                      <a:pt x="62"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 name="Freeform 57"/>
              <p:cNvSpPr>
                <a:spLocks noEditPoints="1"/>
              </p:cNvSpPr>
              <p:nvPr/>
            </p:nvSpPr>
            <p:spPr bwMode="auto">
              <a:xfrm>
                <a:off x="2605088" y="2108200"/>
                <a:ext cx="217488" cy="258763"/>
              </a:xfrm>
              <a:custGeom>
                <a:avLst/>
                <a:gdLst>
                  <a:gd name="T0" fmla="*/ 8 w 37"/>
                  <a:gd name="T1" fmla="*/ 32 h 44"/>
                  <a:gd name="T2" fmla="*/ 31 w 37"/>
                  <a:gd name="T3" fmla="*/ 35 h 44"/>
                  <a:gd name="T4" fmla="*/ 20 w 37"/>
                  <a:gd name="T5" fmla="*/ 0 h 44"/>
                  <a:gd name="T6" fmla="*/ 8 w 37"/>
                  <a:gd name="T7" fmla="*/ 32 h 44"/>
                  <a:gd name="T8" fmla="*/ 15 w 37"/>
                  <a:gd name="T9" fmla="*/ 28 h 44"/>
                  <a:gd name="T10" fmla="*/ 21 w 37"/>
                  <a:gd name="T11" fmla="*/ 16 h 44"/>
                  <a:gd name="T12" fmla="*/ 20 w 37"/>
                  <a:gd name="T13" fmla="*/ 36 h 44"/>
                  <a:gd name="T14" fmla="*/ 15 w 37"/>
                  <a:gd name="T15" fmla="*/ 28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44">
                    <a:moveTo>
                      <a:pt x="8" y="32"/>
                    </a:moveTo>
                    <a:cubicBezTo>
                      <a:pt x="11" y="40"/>
                      <a:pt x="24" y="44"/>
                      <a:pt x="31" y="35"/>
                    </a:cubicBezTo>
                    <a:cubicBezTo>
                      <a:pt x="37" y="25"/>
                      <a:pt x="31" y="10"/>
                      <a:pt x="20" y="0"/>
                    </a:cubicBezTo>
                    <a:cubicBezTo>
                      <a:pt x="22" y="11"/>
                      <a:pt x="0" y="15"/>
                      <a:pt x="8" y="32"/>
                    </a:cubicBezTo>
                    <a:close/>
                    <a:moveTo>
                      <a:pt x="15" y="28"/>
                    </a:moveTo>
                    <a:cubicBezTo>
                      <a:pt x="17" y="26"/>
                      <a:pt x="21" y="24"/>
                      <a:pt x="21" y="16"/>
                    </a:cubicBezTo>
                    <a:cubicBezTo>
                      <a:pt x="31" y="22"/>
                      <a:pt x="27" y="38"/>
                      <a:pt x="20" y="36"/>
                    </a:cubicBezTo>
                    <a:cubicBezTo>
                      <a:pt x="13" y="35"/>
                      <a:pt x="13" y="30"/>
                      <a:pt x="15"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32" name="Group 31"/>
          <p:cNvGrpSpPr/>
          <p:nvPr/>
        </p:nvGrpSpPr>
        <p:grpSpPr>
          <a:xfrm flipH="1">
            <a:off x="7461280" y="2060862"/>
            <a:ext cx="723186" cy="585207"/>
            <a:chOff x="3817146" y="2237942"/>
            <a:chExt cx="1544424" cy="802527"/>
          </a:xfrm>
        </p:grpSpPr>
        <p:cxnSp>
          <p:nvCxnSpPr>
            <p:cNvPr id="33" name="Straight Connector 32"/>
            <p:cNvCxnSpPr/>
            <p:nvPr/>
          </p:nvCxnSpPr>
          <p:spPr>
            <a:xfrm flipV="1">
              <a:off x="3817146" y="2237942"/>
              <a:ext cx="767322" cy="1"/>
            </a:xfrm>
            <a:prstGeom prst="line">
              <a:avLst/>
            </a:prstGeom>
            <a:ln w="19050">
              <a:solidFill>
                <a:schemeClr val="accent3"/>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580068" y="2237942"/>
              <a:ext cx="781502" cy="802527"/>
            </a:xfrm>
            <a:prstGeom prst="line">
              <a:avLst/>
            </a:prstGeom>
            <a:ln w="19050">
              <a:solidFill>
                <a:schemeClr val="accent3"/>
              </a:solidFill>
              <a:prstDash val="sysDash"/>
              <a:tailEnd type="ova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flipH="1" flipV="1">
            <a:off x="7461280" y="3973802"/>
            <a:ext cx="723186" cy="585207"/>
            <a:chOff x="3817146" y="2237942"/>
            <a:chExt cx="1544424" cy="802527"/>
          </a:xfrm>
        </p:grpSpPr>
        <p:cxnSp>
          <p:nvCxnSpPr>
            <p:cNvPr id="36" name="Straight Connector 35"/>
            <p:cNvCxnSpPr/>
            <p:nvPr/>
          </p:nvCxnSpPr>
          <p:spPr>
            <a:xfrm flipV="1">
              <a:off x="3817146" y="2237942"/>
              <a:ext cx="767322" cy="1"/>
            </a:xfrm>
            <a:prstGeom prst="line">
              <a:avLst/>
            </a:prstGeom>
            <a:ln w="19050">
              <a:solidFill>
                <a:schemeClr val="accent3"/>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580068" y="2237942"/>
              <a:ext cx="781502" cy="802527"/>
            </a:xfrm>
            <a:prstGeom prst="line">
              <a:avLst/>
            </a:prstGeom>
            <a:ln w="19050">
              <a:solidFill>
                <a:schemeClr val="accent3"/>
              </a:solidFill>
              <a:prstDash val="sysDash"/>
              <a:tailEnd type="oval"/>
            </a:ln>
          </p:spPr>
          <p:style>
            <a:lnRef idx="1">
              <a:schemeClr val="accent1"/>
            </a:lnRef>
            <a:fillRef idx="0">
              <a:schemeClr val="accent1"/>
            </a:fillRef>
            <a:effectRef idx="0">
              <a:schemeClr val="accent1"/>
            </a:effectRef>
            <a:fontRef idx="minor">
              <a:schemeClr val="tx1"/>
            </a:fontRef>
          </p:style>
        </p:cxnSp>
      </p:grpSp>
      <p:cxnSp>
        <p:nvCxnSpPr>
          <p:cNvPr id="38" name="Straight Connector 37"/>
          <p:cNvCxnSpPr/>
          <p:nvPr/>
        </p:nvCxnSpPr>
        <p:spPr>
          <a:xfrm flipH="1">
            <a:off x="7571061" y="3274534"/>
            <a:ext cx="598542" cy="0"/>
          </a:xfrm>
          <a:prstGeom prst="line">
            <a:avLst/>
          </a:prstGeom>
          <a:ln w="19050">
            <a:solidFill>
              <a:schemeClr val="accent3"/>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3873767" y="2060862"/>
            <a:ext cx="723186" cy="585207"/>
            <a:chOff x="3817146" y="2237942"/>
            <a:chExt cx="1544424" cy="802527"/>
          </a:xfrm>
        </p:grpSpPr>
        <p:cxnSp>
          <p:nvCxnSpPr>
            <p:cNvPr id="40" name="Straight Connector 39"/>
            <p:cNvCxnSpPr/>
            <p:nvPr/>
          </p:nvCxnSpPr>
          <p:spPr>
            <a:xfrm flipV="1">
              <a:off x="3817146" y="2237942"/>
              <a:ext cx="767322" cy="1"/>
            </a:xfrm>
            <a:prstGeom prst="line">
              <a:avLst/>
            </a:prstGeom>
            <a:ln w="19050">
              <a:solidFill>
                <a:schemeClr val="accent2"/>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580068" y="2237942"/>
              <a:ext cx="781502" cy="802527"/>
            </a:xfrm>
            <a:prstGeom prst="line">
              <a:avLst/>
            </a:prstGeom>
            <a:ln w="19050">
              <a:solidFill>
                <a:schemeClr val="accent2"/>
              </a:solidFill>
              <a:prstDash val="sysDash"/>
              <a:tailEnd type="oval"/>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flipV="1">
            <a:off x="3873767" y="3973802"/>
            <a:ext cx="723186" cy="585207"/>
            <a:chOff x="3817146" y="2237942"/>
            <a:chExt cx="1544424" cy="802527"/>
          </a:xfrm>
        </p:grpSpPr>
        <p:cxnSp>
          <p:nvCxnSpPr>
            <p:cNvPr id="43" name="Straight Connector 42"/>
            <p:cNvCxnSpPr/>
            <p:nvPr/>
          </p:nvCxnSpPr>
          <p:spPr>
            <a:xfrm flipV="1">
              <a:off x="3817146" y="2237942"/>
              <a:ext cx="767322" cy="1"/>
            </a:xfrm>
            <a:prstGeom prst="line">
              <a:avLst/>
            </a:prstGeom>
            <a:ln w="19050">
              <a:solidFill>
                <a:schemeClr val="accent2"/>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4580068" y="2237942"/>
              <a:ext cx="781502" cy="802527"/>
            </a:xfrm>
            <a:prstGeom prst="line">
              <a:avLst/>
            </a:prstGeom>
            <a:ln w="19050">
              <a:solidFill>
                <a:schemeClr val="accent2"/>
              </a:solidFill>
              <a:prstDash val="sysDash"/>
              <a:tailEnd type="oval"/>
            </a:ln>
          </p:spPr>
          <p:style>
            <a:lnRef idx="1">
              <a:schemeClr val="accent1"/>
            </a:lnRef>
            <a:fillRef idx="0">
              <a:schemeClr val="accent1"/>
            </a:fillRef>
            <a:effectRef idx="0">
              <a:schemeClr val="accent1"/>
            </a:effectRef>
            <a:fontRef idx="minor">
              <a:schemeClr val="tx1"/>
            </a:fontRef>
          </p:style>
        </p:cxnSp>
      </p:grpSp>
      <p:cxnSp>
        <p:nvCxnSpPr>
          <p:cNvPr id="45" name="Straight Connector 44"/>
          <p:cNvCxnSpPr/>
          <p:nvPr/>
        </p:nvCxnSpPr>
        <p:spPr>
          <a:xfrm>
            <a:off x="3888630" y="3274534"/>
            <a:ext cx="598542" cy="0"/>
          </a:xfrm>
          <a:prstGeom prst="line">
            <a:avLst/>
          </a:prstGeom>
          <a:ln w="19050">
            <a:solidFill>
              <a:schemeClr val="accent2"/>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a:xfrm>
            <a:off x="8279391" y="2881741"/>
            <a:ext cx="785613" cy="785613"/>
            <a:chOff x="8346419" y="3495891"/>
            <a:chExt cx="785613" cy="785613"/>
          </a:xfrm>
        </p:grpSpPr>
        <p:sp>
          <p:nvSpPr>
            <p:cNvPr id="47" name="Donut 46"/>
            <p:cNvSpPr/>
            <p:nvPr/>
          </p:nvSpPr>
          <p:spPr>
            <a:xfrm>
              <a:off x="8346419" y="3495891"/>
              <a:ext cx="785613" cy="785613"/>
            </a:xfrm>
            <a:prstGeom prst="donut">
              <a:avLst>
                <a:gd name="adj" fmla="val 8931"/>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Block Arc 47"/>
            <p:cNvSpPr/>
            <p:nvPr/>
          </p:nvSpPr>
          <p:spPr>
            <a:xfrm rot="16200000">
              <a:off x="8346419" y="3495891"/>
              <a:ext cx="785613" cy="785613"/>
            </a:xfrm>
            <a:prstGeom prst="blockArc">
              <a:avLst>
                <a:gd name="adj1" fmla="val 5548529"/>
                <a:gd name="adj2" fmla="val 21444751"/>
                <a:gd name="adj3" fmla="val 88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AutoShape 12"/>
            <p:cNvSpPr>
              <a:spLocks noChangeAspect="1"/>
            </p:cNvSpPr>
            <p:nvPr/>
          </p:nvSpPr>
          <p:spPr bwMode="auto">
            <a:xfrm>
              <a:off x="8591790" y="3726476"/>
              <a:ext cx="294870" cy="324442"/>
            </a:xfrm>
            <a:custGeom>
              <a:avLst/>
              <a:gdLst>
                <a:gd name="T0" fmla="+- 0 10802 114"/>
                <a:gd name="T1" fmla="*/ T0 w 21376"/>
                <a:gd name="T2" fmla="*/ 10800 h 21600"/>
                <a:gd name="T3" fmla="+- 0 10802 114"/>
                <a:gd name="T4" fmla="*/ T3 w 21376"/>
                <a:gd name="T5" fmla="*/ 10800 h 21600"/>
                <a:gd name="T6" fmla="+- 0 10802 114"/>
                <a:gd name="T7" fmla="*/ T6 w 21376"/>
                <a:gd name="T8" fmla="*/ 10800 h 21600"/>
                <a:gd name="T9" fmla="+- 0 10802 114"/>
                <a:gd name="T10" fmla="*/ T9 w 21376"/>
                <a:gd name="T11" fmla="*/ 10800 h 21600"/>
              </a:gdLst>
              <a:ahLst/>
              <a:cxnLst>
                <a:cxn ang="0">
                  <a:pos x="T1" y="T2"/>
                </a:cxn>
                <a:cxn ang="0">
                  <a:pos x="T4" y="T5"/>
                </a:cxn>
                <a:cxn ang="0">
                  <a:pos x="T7" y="T8"/>
                </a:cxn>
                <a:cxn ang="0">
                  <a:pos x="T10" y="T11"/>
                </a:cxn>
              </a:cxnLst>
              <a:rect l="0" t="0" r="r" b="b"/>
              <a:pathLst>
                <a:path w="21376" h="21600">
                  <a:moveTo>
                    <a:pt x="21036" y="18604"/>
                  </a:moveTo>
                  <a:cubicBezTo>
                    <a:pt x="21454" y="19261"/>
                    <a:pt x="21486" y="19922"/>
                    <a:pt x="21134" y="20586"/>
                  </a:cubicBezTo>
                  <a:cubicBezTo>
                    <a:pt x="20969" y="20915"/>
                    <a:pt x="20731" y="21168"/>
                    <a:pt x="20427" y="21338"/>
                  </a:cubicBezTo>
                  <a:cubicBezTo>
                    <a:pt x="20122" y="21514"/>
                    <a:pt x="19797" y="21599"/>
                    <a:pt x="19455" y="21599"/>
                  </a:cubicBezTo>
                  <a:lnTo>
                    <a:pt x="1928" y="21599"/>
                  </a:lnTo>
                  <a:cubicBezTo>
                    <a:pt x="1585" y="21599"/>
                    <a:pt x="1263" y="21514"/>
                    <a:pt x="965" y="21338"/>
                  </a:cubicBezTo>
                  <a:cubicBezTo>
                    <a:pt x="663" y="21168"/>
                    <a:pt x="425" y="20915"/>
                    <a:pt x="248" y="20586"/>
                  </a:cubicBezTo>
                  <a:cubicBezTo>
                    <a:pt x="-114" y="19914"/>
                    <a:pt x="-80" y="19250"/>
                    <a:pt x="344" y="18604"/>
                  </a:cubicBezTo>
                  <a:lnTo>
                    <a:pt x="7509" y="7313"/>
                  </a:lnTo>
                  <a:lnTo>
                    <a:pt x="7509" y="2167"/>
                  </a:lnTo>
                  <a:lnTo>
                    <a:pt x="6427" y="2167"/>
                  </a:lnTo>
                  <a:cubicBezTo>
                    <a:pt x="6122" y="2167"/>
                    <a:pt x="5870" y="2061"/>
                    <a:pt x="5670" y="1850"/>
                  </a:cubicBezTo>
                  <a:cubicBezTo>
                    <a:pt x="5473" y="1638"/>
                    <a:pt x="5371" y="1380"/>
                    <a:pt x="5371" y="1072"/>
                  </a:cubicBezTo>
                  <a:cubicBezTo>
                    <a:pt x="5371" y="778"/>
                    <a:pt x="5473" y="528"/>
                    <a:pt x="5670" y="320"/>
                  </a:cubicBezTo>
                  <a:cubicBezTo>
                    <a:pt x="5870" y="108"/>
                    <a:pt x="6122" y="0"/>
                    <a:pt x="6427" y="0"/>
                  </a:cubicBezTo>
                  <a:lnTo>
                    <a:pt x="14953" y="0"/>
                  </a:lnTo>
                  <a:cubicBezTo>
                    <a:pt x="15260" y="0"/>
                    <a:pt x="15515" y="108"/>
                    <a:pt x="15724" y="320"/>
                  </a:cubicBezTo>
                  <a:cubicBezTo>
                    <a:pt x="15933" y="528"/>
                    <a:pt x="16038" y="778"/>
                    <a:pt x="16038" y="1072"/>
                  </a:cubicBezTo>
                  <a:cubicBezTo>
                    <a:pt x="16038" y="1380"/>
                    <a:pt x="15933" y="1638"/>
                    <a:pt x="15724" y="1850"/>
                  </a:cubicBezTo>
                  <a:cubicBezTo>
                    <a:pt x="15515" y="2061"/>
                    <a:pt x="15260" y="2167"/>
                    <a:pt x="14953" y="2167"/>
                  </a:cubicBezTo>
                  <a:lnTo>
                    <a:pt x="13900" y="2167"/>
                  </a:lnTo>
                  <a:lnTo>
                    <a:pt x="13900" y="7339"/>
                  </a:lnTo>
                  <a:lnTo>
                    <a:pt x="21036" y="18604"/>
                  </a:lnTo>
                  <a:close/>
                  <a:moveTo>
                    <a:pt x="5261" y="14865"/>
                  </a:moveTo>
                  <a:lnTo>
                    <a:pt x="16122" y="14865"/>
                  </a:lnTo>
                  <a:lnTo>
                    <a:pt x="11773" y="7974"/>
                  </a:lnTo>
                  <a:lnTo>
                    <a:pt x="11773" y="2167"/>
                  </a:lnTo>
                  <a:lnTo>
                    <a:pt x="9635" y="2167"/>
                  </a:lnTo>
                  <a:lnTo>
                    <a:pt x="9635" y="7947"/>
                  </a:lnTo>
                  <a:lnTo>
                    <a:pt x="5261" y="14865"/>
                  </a:lnTo>
                  <a:close/>
                </a:path>
              </a:pathLst>
            </a:custGeom>
            <a:solidFill>
              <a:schemeClr val="accent3"/>
            </a:solidFill>
            <a:ln>
              <a:noFill/>
            </a:ln>
            <a:effectLst/>
            <a:extLst/>
          </p:spPr>
          <p:txBody>
            <a:bodyPr lIns="50789" tIns="50789" rIns="50789" bIns="50789" anchor="ctr"/>
            <a:lstStyle/>
            <a:p>
              <a:pPr defTabSz="457098">
                <a:defRPr/>
              </a:pPr>
              <a:endParaRPr lang="es-ES" sz="36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nvGrpSpPr>
          <p:cNvPr id="50" name="Group 49"/>
          <p:cNvGrpSpPr/>
          <p:nvPr/>
        </p:nvGrpSpPr>
        <p:grpSpPr>
          <a:xfrm>
            <a:off x="3006075" y="2881741"/>
            <a:ext cx="785613" cy="785613"/>
            <a:chOff x="3073103" y="3495891"/>
            <a:chExt cx="785613" cy="785613"/>
          </a:xfrm>
        </p:grpSpPr>
        <p:sp>
          <p:nvSpPr>
            <p:cNvPr id="51" name="Donut 50"/>
            <p:cNvSpPr/>
            <p:nvPr/>
          </p:nvSpPr>
          <p:spPr>
            <a:xfrm flipH="1">
              <a:off x="3073103" y="3495891"/>
              <a:ext cx="785613" cy="785613"/>
            </a:xfrm>
            <a:prstGeom prst="donut">
              <a:avLst>
                <a:gd name="adj" fmla="val 8931"/>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chemeClr val="tx1"/>
                </a:solidFill>
              </a:endParaRPr>
            </a:p>
          </p:txBody>
        </p:sp>
        <p:sp>
          <p:nvSpPr>
            <p:cNvPr id="52" name="Block Arc 51"/>
            <p:cNvSpPr/>
            <p:nvPr/>
          </p:nvSpPr>
          <p:spPr>
            <a:xfrm rot="5400000" flipH="1">
              <a:off x="3073103" y="3495891"/>
              <a:ext cx="785613" cy="785613"/>
            </a:xfrm>
            <a:prstGeom prst="blockArc">
              <a:avLst>
                <a:gd name="adj1" fmla="val 10336194"/>
                <a:gd name="adj2" fmla="val 21444751"/>
                <a:gd name="adj3" fmla="val 88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chemeClr val="tx1"/>
                </a:solidFill>
              </a:endParaRPr>
            </a:p>
          </p:txBody>
        </p:sp>
        <p:sp>
          <p:nvSpPr>
            <p:cNvPr id="53" name="AutoShape 44"/>
            <p:cNvSpPr>
              <a:spLocks noChangeAspect="1"/>
            </p:cNvSpPr>
            <p:nvPr/>
          </p:nvSpPr>
          <p:spPr bwMode="auto">
            <a:xfrm>
              <a:off x="3317853" y="3747039"/>
              <a:ext cx="296112" cy="2833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20" y="19326"/>
                  </a:moveTo>
                  <a:cubicBezTo>
                    <a:pt x="21574" y="19434"/>
                    <a:pt x="21599" y="19552"/>
                    <a:pt x="21599" y="19677"/>
                  </a:cubicBezTo>
                  <a:cubicBezTo>
                    <a:pt x="21599" y="19974"/>
                    <a:pt x="21492" y="20237"/>
                    <a:pt x="21274" y="20463"/>
                  </a:cubicBezTo>
                  <a:lnTo>
                    <a:pt x="20490" y="21235"/>
                  </a:lnTo>
                  <a:cubicBezTo>
                    <a:pt x="20281" y="21461"/>
                    <a:pt x="20026" y="21574"/>
                    <a:pt x="19720" y="21574"/>
                  </a:cubicBezTo>
                  <a:lnTo>
                    <a:pt x="19664" y="21574"/>
                  </a:lnTo>
                  <a:cubicBezTo>
                    <a:pt x="19350" y="21537"/>
                    <a:pt x="19081" y="21396"/>
                    <a:pt x="18866" y="21153"/>
                  </a:cubicBezTo>
                  <a:lnTo>
                    <a:pt x="12700" y="13222"/>
                  </a:lnTo>
                  <a:cubicBezTo>
                    <a:pt x="11958" y="13870"/>
                    <a:pt x="11265" y="14438"/>
                    <a:pt x="10623" y="14927"/>
                  </a:cubicBezTo>
                  <a:cubicBezTo>
                    <a:pt x="9975" y="15413"/>
                    <a:pt x="9366" y="15835"/>
                    <a:pt x="8789" y="16188"/>
                  </a:cubicBezTo>
                  <a:lnTo>
                    <a:pt x="9261" y="19988"/>
                  </a:lnTo>
                  <a:lnTo>
                    <a:pt x="9261" y="20124"/>
                  </a:lnTo>
                  <a:cubicBezTo>
                    <a:pt x="9261" y="20423"/>
                    <a:pt x="9162" y="20672"/>
                    <a:pt x="8964" y="20870"/>
                  </a:cubicBezTo>
                  <a:lnTo>
                    <a:pt x="8546" y="21289"/>
                  </a:lnTo>
                  <a:cubicBezTo>
                    <a:pt x="8339" y="21498"/>
                    <a:pt x="8076" y="21599"/>
                    <a:pt x="7762" y="21599"/>
                  </a:cubicBezTo>
                  <a:lnTo>
                    <a:pt x="7705" y="21599"/>
                  </a:lnTo>
                  <a:cubicBezTo>
                    <a:pt x="7354" y="21563"/>
                    <a:pt x="7088" y="21424"/>
                    <a:pt x="6907" y="21178"/>
                  </a:cubicBezTo>
                  <a:lnTo>
                    <a:pt x="4131" y="17500"/>
                  </a:lnTo>
                  <a:lnTo>
                    <a:pt x="418" y="14695"/>
                  </a:lnTo>
                  <a:cubicBezTo>
                    <a:pt x="155" y="14472"/>
                    <a:pt x="16" y="14201"/>
                    <a:pt x="0" y="13884"/>
                  </a:cubicBezTo>
                  <a:lnTo>
                    <a:pt x="0" y="13833"/>
                  </a:lnTo>
                  <a:cubicBezTo>
                    <a:pt x="0" y="13550"/>
                    <a:pt x="104" y="13293"/>
                    <a:pt x="311" y="13059"/>
                  </a:cubicBezTo>
                  <a:lnTo>
                    <a:pt x="715" y="12668"/>
                  </a:lnTo>
                  <a:cubicBezTo>
                    <a:pt x="897" y="12439"/>
                    <a:pt x="1151" y="12332"/>
                    <a:pt x="1477" y="12340"/>
                  </a:cubicBezTo>
                  <a:cubicBezTo>
                    <a:pt x="1550" y="12340"/>
                    <a:pt x="1596" y="12352"/>
                    <a:pt x="1612" y="12369"/>
                  </a:cubicBezTo>
                  <a:lnTo>
                    <a:pt x="5407" y="12801"/>
                  </a:lnTo>
                  <a:cubicBezTo>
                    <a:pt x="5761" y="12233"/>
                    <a:pt x="6180" y="11625"/>
                    <a:pt x="6672" y="10983"/>
                  </a:cubicBezTo>
                  <a:cubicBezTo>
                    <a:pt x="7167" y="10336"/>
                    <a:pt x="7733" y="9655"/>
                    <a:pt x="8376" y="8931"/>
                  </a:cubicBezTo>
                  <a:lnTo>
                    <a:pt x="478" y="2748"/>
                  </a:lnTo>
                  <a:cubicBezTo>
                    <a:pt x="195" y="2521"/>
                    <a:pt x="59" y="2256"/>
                    <a:pt x="59" y="1950"/>
                  </a:cubicBezTo>
                  <a:lnTo>
                    <a:pt x="59" y="1894"/>
                  </a:lnTo>
                  <a:cubicBezTo>
                    <a:pt x="59" y="1614"/>
                    <a:pt x="161" y="1354"/>
                    <a:pt x="370" y="1111"/>
                  </a:cubicBezTo>
                  <a:lnTo>
                    <a:pt x="1140" y="336"/>
                  </a:lnTo>
                  <a:cubicBezTo>
                    <a:pt x="1383" y="130"/>
                    <a:pt x="1641" y="25"/>
                    <a:pt x="1910" y="25"/>
                  </a:cubicBezTo>
                  <a:lnTo>
                    <a:pt x="2088" y="25"/>
                  </a:lnTo>
                  <a:cubicBezTo>
                    <a:pt x="2153" y="25"/>
                    <a:pt x="2215" y="45"/>
                    <a:pt x="2269" y="79"/>
                  </a:cubicBezTo>
                  <a:lnTo>
                    <a:pt x="13147" y="4045"/>
                  </a:lnTo>
                  <a:lnTo>
                    <a:pt x="15193" y="2030"/>
                  </a:lnTo>
                  <a:cubicBezTo>
                    <a:pt x="15827" y="1396"/>
                    <a:pt x="16551" y="901"/>
                    <a:pt x="17375" y="540"/>
                  </a:cubicBezTo>
                  <a:cubicBezTo>
                    <a:pt x="18195" y="180"/>
                    <a:pt x="18951" y="0"/>
                    <a:pt x="19636" y="0"/>
                  </a:cubicBezTo>
                  <a:cubicBezTo>
                    <a:pt x="20284" y="0"/>
                    <a:pt x="20779" y="166"/>
                    <a:pt x="21113" y="500"/>
                  </a:cubicBezTo>
                  <a:cubicBezTo>
                    <a:pt x="21291" y="661"/>
                    <a:pt x="21418" y="870"/>
                    <a:pt x="21492" y="1125"/>
                  </a:cubicBezTo>
                  <a:cubicBezTo>
                    <a:pt x="21563" y="1374"/>
                    <a:pt x="21599" y="1659"/>
                    <a:pt x="21599" y="1973"/>
                  </a:cubicBezTo>
                  <a:cubicBezTo>
                    <a:pt x="21599" y="2660"/>
                    <a:pt x="21424" y="3415"/>
                    <a:pt x="21076" y="4235"/>
                  </a:cubicBezTo>
                  <a:cubicBezTo>
                    <a:pt x="20728" y="5055"/>
                    <a:pt x="20230" y="5778"/>
                    <a:pt x="19582" y="6400"/>
                  </a:cubicBezTo>
                  <a:lnTo>
                    <a:pt x="17547" y="8456"/>
                  </a:lnTo>
                  <a:lnTo>
                    <a:pt x="21520" y="19326"/>
                  </a:lnTo>
                  <a:close/>
                </a:path>
              </a:pathLst>
            </a:custGeom>
            <a:solidFill>
              <a:schemeClr val="accent2"/>
            </a:solidFill>
            <a:ln>
              <a:noFill/>
            </a:ln>
            <a:effectLst/>
            <a:extLst/>
          </p:spPr>
          <p:txBody>
            <a:bodyPr lIns="101578" tIns="101578" rIns="101578" bIns="101578" anchor="ctr"/>
            <a:lstStyle/>
            <a:p>
              <a:pPr defTabSz="914195">
                <a:defRPr/>
              </a:pPr>
              <a:endParaRPr lang="es-ES" sz="66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nvGrpSpPr>
          <p:cNvPr id="54" name="Group 53"/>
          <p:cNvGrpSpPr/>
          <p:nvPr/>
        </p:nvGrpSpPr>
        <p:grpSpPr>
          <a:xfrm>
            <a:off x="3006075" y="4157932"/>
            <a:ext cx="785613" cy="785613"/>
            <a:chOff x="3073103" y="4772082"/>
            <a:chExt cx="785613" cy="785613"/>
          </a:xfrm>
        </p:grpSpPr>
        <p:sp>
          <p:nvSpPr>
            <p:cNvPr id="55" name="Donut 54"/>
            <p:cNvSpPr/>
            <p:nvPr/>
          </p:nvSpPr>
          <p:spPr>
            <a:xfrm flipH="1">
              <a:off x="3073103" y="4772082"/>
              <a:ext cx="785613" cy="785613"/>
            </a:xfrm>
            <a:prstGeom prst="donut">
              <a:avLst>
                <a:gd name="adj" fmla="val 8931"/>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chemeClr val="tx1"/>
                </a:solidFill>
              </a:endParaRPr>
            </a:p>
          </p:txBody>
        </p:sp>
        <p:sp>
          <p:nvSpPr>
            <p:cNvPr id="56" name="Block Arc 55"/>
            <p:cNvSpPr/>
            <p:nvPr/>
          </p:nvSpPr>
          <p:spPr>
            <a:xfrm rot="5400000" flipH="1">
              <a:off x="3073103" y="4772082"/>
              <a:ext cx="785613" cy="785613"/>
            </a:xfrm>
            <a:prstGeom prst="blockArc">
              <a:avLst>
                <a:gd name="adj1" fmla="val 3251770"/>
                <a:gd name="adj2" fmla="val 21444751"/>
                <a:gd name="adj3" fmla="val 88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chemeClr val="tx1"/>
                </a:solidFill>
              </a:endParaRPr>
            </a:p>
          </p:txBody>
        </p:sp>
        <p:sp>
          <p:nvSpPr>
            <p:cNvPr id="57" name="Freeform 56"/>
            <p:cNvSpPr>
              <a:spLocks noChangeAspect="1" noChangeArrowheads="1"/>
            </p:cNvSpPr>
            <p:nvPr/>
          </p:nvSpPr>
          <p:spPr bwMode="auto">
            <a:xfrm>
              <a:off x="3322282" y="4992987"/>
              <a:ext cx="287255" cy="343802"/>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anchor="ctr">
              <a:noAutofit/>
            </a:bodyPr>
            <a:lstStyle/>
            <a:p>
              <a:pPr>
                <a:defRPr/>
              </a:pPr>
              <a:endParaRPr lang="en-US" sz="2400" dirty="0">
                <a:ea typeface="SimSun" charset="0"/>
              </a:endParaRPr>
            </a:p>
          </p:txBody>
        </p:sp>
      </p:grpSp>
      <p:grpSp>
        <p:nvGrpSpPr>
          <p:cNvPr id="58" name="Group 57"/>
          <p:cNvGrpSpPr/>
          <p:nvPr/>
        </p:nvGrpSpPr>
        <p:grpSpPr>
          <a:xfrm>
            <a:off x="3006075" y="1659785"/>
            <a:ext cx="785613" cy="785613"/>
            <a:chOff x="3073103" y="2273935"/>
            <a:chExt cx="785613" cy="785613"/>
          </a:xfrm>
        </p:grpSpPr>
        <p:sp>
          <p:nvSpPr>
            <p:cNvPr id="59" name="Donut 58"/>
            <p:cNvSpPr/>
            <p:nvPr/>
          </p:nvSpPr>
          <p:spPr>
            <a:xfrm flipH="1">
              <a:off x="3073103" y="2273935"/>
              <a:ext cx="785613" cy="785613"/>
            </a:xfrm>
            <a:prstGeom prst="donut">
              <a:avLst>
                <a:gd name="adj" fmla="val 8931"/>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chemeClr val="tx1"/>
                </a:solidFill>
              </a:endParaRPr>
            </a:p>
          </p:txBody>
        </p:sp>
        <p:sp>
          <p:nvSpPr>
            <p:cNvPr id="60" name="Block Arc 59"/>
            <p:cNvSpPr/>
            <p:nvPr/>
          </p:nvSpPr>
          <p:spPr>
            <a:xfrm rot="5400000" flipH="1">
              <a:off x="3073103" y="2273935"/>
              <a:ext cx="785613" cy="785613"/>
            </a:xfrm>
            <a:prstGeom prst="blockArc">
              <a:avLst>
                <a:gd name="adj1" fmla="val 7380928"/>
                <a:gd name="adj2" fmla="val 21444751"/>
                <a:gd name="adj3" fmla="val 886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chemeClr val="tx1"/>
                </a:solidFill>
              </a:endParaRPr>
            </a:p>
          </p:txBody>
        </p:sp>
        <p:sp>
          <p:nvSpPr>
            <p:cNvPr id="61" name="Freeform 328"/>
            <p:cNvSpPr>
              <a:spLocks noChangeAspect="1" noChangeArrowheads="1"/>
            </p:cNvSpPr>
            <p:nvPr/>
          </p:nvSpPr>
          <p:spPr bwMode="auto">
            <a:xfrm>
              <a:off x="3267845" y="2556243"/>
              <a:ext cx="396128" cy="220996"/>
            </a:xfrm>
            <a:custGeom>
              <a:avLst/>
              <a:gdLst>
                <a:gd name="T0" fmla="*/ 585 w 1564"/>
                <a:gd name="T1" fmla="*/ 610 h 871"/>
                <a:gd name="T2" fmla="*/ 451 w 1564"/>
                <a:gd name="T3" fmla="*/ 744 h 871"/>
                <a:gd name="T4" fmla="*/ 585 w 1564"/>
                <a:gd name="T5" fmla="*/ 870 h 871"/>
                <a:gd name="T6" fmla="*/ 710 w 1564"/>
                <a:gd name="T7" fmla="*/ 744 h 871"/>
                <a:gd name="T8" fmla="*/ 585 w 1564"/>
                <a:gd name="T9" fmla="*/ 610 h 871"/>
                <a:gd name="T10" fmla="*/ 585 w 1564"/>
                <a:gd name="T11" fmla="*/ 811 h 871"/>
                <a:gd name="T12" fmla="*/ 518 w 1564"/>
                <a:gd name="T13" fmla="*/ 744 h 871"/>
                <a:gd name="T14" fmla="*/ 585 w 1564"/>
                <a:gd name="T15" fmla="*/ 677 h 871"/>
                <a:gd name="T16" fmla="*/ 643 w 1564"/>
                <a:gd name="T17" fmla="*/ 744 h 871"/>
                <a:gd name="T18" fmla="*/ 585 w 1564"/>
                <a:gd name="T19" fmla="*/ 811 h 871"/>
                <a:gd name="T20" fmla="*/ 1563 w 1564"/>
                <a:gd name="T21" fmla="*/ 519 h 871"/>
                <a:gd name="T22" fmla="*/ 1563 w 1564"/>
                <a:gd name="T23" fmla="*/ 652 h 871"/>
                <a:gd name="T24" fmla="*/ 1505 w 1564"/>
                <a:gd name="T25" fmla="*/ 719 h 871"/>
                <a:gd name="T26" fmla="*/ 1429 w 1564"/>
                <a:gd name="T27" fmla="*/ 719 h 871"/>
                <a:gd name="T28" fmla="*/ 1262 w 1564"/>
                <a:gd name="T29" fmla="*/ 569 h 871"/>
                <a:gd name="T30" fmla="*/ 1095 w 1564"/>
                <a:gd name="T31" fmla="*/ 719 h 871"/>
                <a:gd name="T32" fmla="*/ 752 w 1564"/>
                <a:gd name="T33" fmla="*/ 719 h 871"/>
                <a:gd name="T34" fmla="*/ 585 w 1564"/>
                <a:gd name="T35" fmla="*/ 569 h 871"/>
                <a:gd name="T36" fmla="*/ 409 w 1564"/>
                <a:gd name="T37" fmla="*/ 719 h 871"/>
                <a:gd name="T38" fmla="*/ 326 w 1564"/>
                <a:gd name="T39" fmla="*/ 719 h 871"/>
                <a:gd name="T40" fmla="*/ 267 w 1564"/>
                <a:gd name="T41" fmla="*/ 652 h 871"/>
                <a:gd name="T42" fmla="*/ 267 w 1564"/>
                <a:gd name="T43" fmla="*/ 519 h 871"/>
                <a:gd name="T44" fmla="*/ 1563 w 1564"/>
                <a:gd name="T45" fmla="*/ 519 h 871"/>
                <a:gd name="T46" fmla="*/ 1262 w 1564"/>
                <a:gd name="T47" fmla="*/ 610 h 871"/>
                <a:gd name="T48" fmla="*/ 1128 w 1564"/>
                <a:gd name="T49" fmla="*/ 744 h 871"/>
                <a:gd name="T50" fmla="*/ 1262 w 1564"/>
                <a:gd name="T51" fmla="*/ 870 h 871"/>
                <a:gd name="T52" fmla="*/ 1396 w 1564"/>
                <a:gd name="T53" fmla="*/ 744 h 871"/>
                <a:gd name="T54" fmla="*/ 1262 w 1564"/>
                <a:gd name="T55" fmla="*/ 610 h 871"/>
                <a:gd name="T56" fmla="*/ 1262 w 1564"/>
                <a:gd name="T57" fmla="*/ 811 h 871"/>
                <a:gd name="T58" fmla="*/ 1195 w 1564"/>
                <a:gd name="T59" fmla="*/ 744 h 871"/>
                <a:gd name="T60" fmla="*/ 1262 w 1564"/>
                <a:gd name="T61" fmla="*/ 677 h 871"/>
                <a:gd name="T62" fmla="*/ 1329 w 1564"/>
                <a:gd name="T63" fmla="*/ 744 h 871"/>
                <a:gd name="T64" fmla="*/ 1262 w 1564"/>
                <a:gd name="T65" fmla="*/ 811 h 871"/>
                <a:gd name="T66" fmla="*/ 1538 w 1564"/>
                <a:gd name="T67" fmla="*/ 376 h 871"/>
                <a:gd name="T68" fmla="*/ 1295 w 1564"/>
                <a:gd name="T69" fmla="*/ 134 h 871"/>
                <a:gd name="T70" fmla="*/ 1229 w 1564"/>
                <a:gd name="T71" fmla="*/ 109 h 871"/>
                <a:gd name="T72" fmla="*/ 1112 w 1564"/>
                <a:gd name="T73" fmla="*/ 109 h 871"/>
                <a:gd name="T74" fmla="*/ 1112 w 1564"/>
                <a:gd name="T75" fmla="*/ 59 h 871"/>
                <a:gd name="T76" fmla="*/ 1045 w 1564"/>
                <a:gd name="T77" fmla="*/ 0 h 871"/>
                <a:gd name="T78" fmla="*/ 326 w 1564"/>
                <a:gd name="T79" fmla="*/ 0 h 871"/>
                <a:gd name="T80" fmla="*/ 267 w 1564"/>
                <a:gd name="T81" fmla="*/ 59 h 871"/>
                <a:gd name="T82" fmla="*/ 267 w 1564"/>
                <a:gd name="T83" fmla="*/ 75 h 871"/>
                <a:gd name="T84" fmla="*/ 8 w 1564"/>
                <a:gd name="T85" fmla="*/ 101 h 871"/>
                <a:gd name="T86" fmla="*/ 459 w 1564"/>
                <a:gd name="T87" fmla="*/ 159 h 871"/>
                <a:gd name="T88" fmla="*/ 0 w 1564"/>
                <a:gd name="T89" fmla="*/ 209 h 871"/>
                <a:gd name="T90" fmla="*/ 459 w 1564"/>
                <a:gd name="T91" fmla="*/ 268 h 871"/>
                <a:gd name="T92" fmla="*/ 0 w 1564"/>
                <a:gd name="T93" fmla="*/ 309 h 871"/>
                <a:gd name="T94" fmla="*/ 267 w 1564"/>
                <a:gd name="T95" fmla="*/ 360 h 871"/>
                <a:gd name="T96" fmla="*/ 267 w 1564"/>
                <a:gd name="T97" fmla="*/ 485 h 871"/>
                <a:gd name="T98" fmla="*/ 1563 w 1564"/>
                <a:gd name="T99" fmla="*/ 485 h 871"/>
                <a:gd name="T100" fmla="*/ 1563 w 1564"/>
                <a:gd name="T101" fmla="*/ 435 h 871"/>
                <a:gd name="T102" fmla="*/ 1538 w 1564"/>
                <a:gd name="T103" fmla="*/ 376 h 871"/>
                <a:gd name="T104" fmla="*/ 1429 w 1564"/>
                <a:gd name="T105" fmla="*/ 385 h 871"/>
                <a:gd name="T106" fmla="*/ 1195 w 1564"/>
                <a:gd name="T107" fmla="*/ 385 h 871"/>
                <a:gd name="T108" fmla="*/ 1178 w 1564"/>
                <a:gd name="T109" fmla="*/ 376 h 871"/>
                <a:gd name="T110" fmla="*/ 1178 w 1564"/>
                <a:gd name="T111" fmla="*/ 193 h 871"/>
                <a:gd name="T112" fmla="*/ 1195 w 1564"/>
                <a:gd name="T113" fmla="*/ 184 h 871"/>
                <a:gd name="T114" fmla="*/ 1237 w 1564"/>
                <a:gd name="T115" fmla="*/ 184 h 871"/>
                <a:gd name="T116" fmla="*/ 1245 w 1564"/>
                <a:gd name="T117" fmla="*/ 184 h 871"/>
                <a:gd name="T118" fmla="*/ 1438 w 1564"/>
                <a:gd name="T119" fmla="*/ 368 h 871"/>
                <a:gd name="T120" fmla="*/ 1429 w 1564"/>
                <a:gd name="T121" fmla="*/ 385 h 871"/>
                <a:gd name="T122" fmla="*/ 1429 w 1564"/>
                <a:gd name="T123" fmla="*/ 385 h 871"/>
                <a:gd name="T124" fmla="*/ 1429 w 1564"/>
                <a:gd name="T125" fmla="*/ 385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64" h="871">
                  <a:moveTo>
                    <a:pt x="585" y="610"/>
                  </a:moveTo>
                  <a:cubicBezTo>
                    <a:pt x="510" y="610"/>
                    <a:pt x="451" y="669"/>
                    <a:pt x="451" y="744"/>
                  </a:cubicBezTo>
                  <a:cubicBezTo>
                    <a:pt x="451" y="820"/>
                    <a:pt x="510" y="870"/>
                    <a:pt x="585" y="870"/>
                  </a:cubicBezTo>
                  <a:cubicBezTo>
                    <a:pt x="652" y="870"/>
                    <a:pt x="710" y="820"/>
                    <a:pt x="710" y="744"/>
                  </a:cubicBezTo>
                  <a:cubicBezTo>
                    <a:pt x="710" y="669"/>
                    <a:pt x="652" y="610"/>
                    <a:pt x="585" y="610"/>
                  </a:cubicBezTo>
                  <a:close/>
                  <a:moveTo>
                    <a:pt x="585" y="811"/>
                  </a:moveTo>
                  <a:cubicBezTo>
                    <a:pt x="543" y="811"/>
                    <a:pt x="518" y="778"/>
                    <a:pt x="518" y="744"/>
                  </a:cubicBezTo>
                  <a:cubicBezTo>
                    <a:pt x="518" y="711"/>
                    <a:pt x="543" y="677"/>
                    <a:pt x="585" y="677"/>
                  </a:cubicBezTo>
                  <a:cubicBezTo>
                    <a:pt x="618" y="677"/>
                    <a:pt x="643" y="711"/>
                    <a:pt x="643" y="744"/>
                  </a:cubicBezTo>
                  <a:cubicBezTo>
                    <a:pt x="643" y="778"/>
                    <a:pt x="618" y="811"/>
                    <a:pt x="585" y="811"/>
                  </a:cubicBezTo>
                  <a:close/>
                  <a:moveTo>
                    <a:pt x="1563" y="519"/>
                  </a:moveTo>
                  <a:cubicBezTo>
                    <a:pt x="1563" y="652"/>
                    <a:pt x="1563" y="652"/>
                    <a:pt x="1563" y="652"/>
                  </a:cubicBezTo>
                  <a:cubicBezTo>
                    <a:pt x="1563" y="694"/>
                    <a:pt x="1538" y="719"/>
                    <a:pt x="1505" y="719"/>
                  </a:cubicBezTo>
                  <a:cubicBezTo>
                    <a:pt x="1429" y="719"/>
                    <a:pt x="1429" y="719"/>
                    <a:pt x="1429" y="719"/>
                  </a:cubicBezTo>
                  <a:cubicBezTo>
                    <a:pt x="1421" y="636"/>
                    <a:pt x="1346" y="569"/>
                    <a:pt x="1262" y="569"/>
                  </a:cubicBezTo>
                  <a:cubicBezTo>
                    <a:pt x="1178" y="569"/>
                    <a:pt x="1103" y="636"/>
                    <a:pt x="1095" y="719"/>
                  </a:cubicBezTo>
                  <a:cubicBezTo>
                    <a:pt x="752" y="719"/>
                    <a:pt x="752" y="719"/>
                    <a:pt x="752" y="719"/>
                  </a:cubicBezTo>
                  <a:cubicBezTo>
                    <a:pt x="735" y="636"/>
                    <a:pt x="669" y="569"/>
                    <a:pt x="585" y="569"/>
                  </a:cubicBezTo>
                  <a:cubicBezTo>
                    <a:pt x="493" y="569"/>
                    <a:pt x="426" y="636"/>
                    <a:pt x="409" y="719"/>
                  </a:cubicBezTo>
                  <a:cubicBezTo>
                    <a:pt x="326" y="719"/>
                    <a:pt x="326" y="719"/>
                    <a:pt x="326" y="719"/>
                  </a:cubicBezTo>
                  <a:cubicBezTo>
                    <a:pt x="292" y="719"/>
                    <a:pt x="267" y="694"/>
                    <a:pt x="267" y="652"/>
                  </a:cubicBezTo>
                  <a:cubicBezTo>
                    <a:pt x="267" y="519"/>
                    <a:pt x="267" y="519"/>
                    <a:pt x="267" y="519"/>
                  </a:cubicBezTo>
                  <a:lnTo>
                    <a:pt x="1563" y="519"/>
                  </a:lnTo>
                  <a:close/>
                  <a:moveTo>
                    <a:pt x="1262" y="610"/>
                  </a:moveTo>
                  <a:cubicBezTo>
                    <a:pt x="1187" y="610"/>
                    <a:pt x="1128" y="669"/>
                    <a:pt x="1128" y="744"/>
                  </a:cubicBezTo>
                  <a:cubicBezTo>
                    <a:pt x="1128" y="820"/>
                    <a:pt x="1187" y="870"/>
                    <a:pt x="1262" y="870"/>
                  </a:cubicBezTo>
                  <a:cubicBezTo>
                    <a:pt x="1337" y="870"/>
                    <a:pt x="1396" y="820"/>
                    <a:pt x="1396" y="744"/>
                  </a:cubicBezTo>
                  <a:cubicBezTo>
                    <a:pt x="1396" y="669"/>
                    <a:pt x="1337" y="610"/>
                    <a:pt x="1262" y="610"/>
                  </a:cubicBezTo>
                  <a:close/>
                  <a:moveTo>
                    <a:pt x="1262" y="811"/>
                  </a:moveTo>
                  <a:cubicBezTo>
                    <a:pt x="1229" y="811"/>
                    <a:pt x="1195" y="778"/>
                    <a:pt x="1195" y="744"/>
                  </a:cubicBezTo>
                  <a:cubicBezTo>
                    <a:pt x="1195" y="711"/>
                    <a:pt x="1229" y="677"/>
                    <a:pt x="1262" y="677"/>
                  </a:cubicBezTo>
                  <a:cubicBezTo>
                    <a:pt x="1295" y="677"/>
                    <a:pt x="1329" y="711"/>
                    <a:pt x="1329" y="744"/>
                  </a:cubicBezTo>
                  <a:cubicBezTo>
                    <a:pt x="1329" y="778"/>
                    <a:pt x="1295" y="811"/>
                    <a:pt x="1262" y="811"/>
                  </a:cubicBezTo>
                  <a:close/>
                  <a:moveTo>
                    <a:pt x="1538" y="376"/>
                  </a:moveTo>
                  <a:cubicBezTo>
                    <a:pt x="1295" y="134"/>
                    <a:pt x="1295" y="134"/>
                    <a:pt x="1295" y="134"/>
                  </a:cubicBezTo>
                  <a:cubicBezTo>
                    <a:pt x="1279" y="117"/>
                    <a:pt x="1254" y="109"/>
                    <a:pt x="1229" y="109"/>
                  </a:cubicBezTo>
                  <a:cubicBezTo>
                    <a:pt x="1112" y="109"/>
                    <a:pt x="1112" y="109"/>
                    <a:pt x="1112" y="109"/>
                  </a:cubicBezTo>
                  <a:cubicBezTo>
                    <a:pt x="1112" y="59"/>
                    <a:pt x="1112" y="59"/>
                    <a:pt x="1112" y="59"/>
                  </a:cubicBezTo>
                  <a:cubicBezTo>
                    <a:pt x="1112" y="25"/>
                    <a:pt x="1078" y="0"/>
                    <a:pt x="1045" y="0"/>
                  </a:cubicBezTo>
                  <a:cubicBezTo>
                    <a:pt x="326" y="0"/>
                    <a:pt x="326" y="0"/>
                    <a:pt x="326" y="0"/>
                  </a:cubicBezTo>
                  <a:cubicBezTo>
                    <a:pt x="292" y="0"/>
                    <a:pt x="267" y="25"/>
                    <a:pt x="267" y="59"/>
                  </a:cubicBezTo>
                  <a:cubicBezTo>
                    <a:pt x="267" y="75"/>
                    <a:pt x="267" y="75"/>
                    <a:pt x="267" y="75"/>
                  </a:cubicBezTo>
                  <a:cubicBezTo>
                    <a:pt x="8" y="101"/>
                    <a:pt x="8" y="101"/>
                    <a:pt x="8" y="101"/>
                  </a:cubicBezTo>
                  <a:cubicBezTo>
                    <a:pt x="459" y="159"/>
                    <a:pt x="459" y="159"/>
                    <a:pt x="459" y="159"/>
                  </a:cubicBezTo>
                  <a:cubicBezTo>
                    <a:pt x="0" y="209"/>
                    <a:pt x="0" y="209"/>
                    <a:pt x="0" y="209"/>
                  </a:cubicBezTo>
                  <a:cubicBezTo>
                    <a:pt x="459" y="268"/>
                    <a:pt x="459" y="268"/>
                    <a:pt x="459" y="268"/>
                  </a:cubicBezTo>
                  <a:cubicBezTo>
                    <a:pt x="0" y="309"/>
                    <a:pt x="0" y="309"/>
                    <a:pt x="0" y="309"/>
                  </a:cubicBezTo>
                  <a:cubicBezTo>
                    <a:pt x="267" y="360"/>
                    <a:pt x="267" y="360"/>
                    <a:pt x="267" y="360"/>
                  </a:cubicBezTo>
                  <a:cubicBezTo>
                    <a:pt x="267" y="485"/>
                    <a:pt x="267" y="485"/>
                    <a:pt x="267" y="485"/>
                  </a:cubicBezTo>
                  <a:cubicBezTo>
                    <a:pt x="1563" y="485"/>
                    <a:pt x="1563" y="485"/>
                    <a:pt x="1563" y="485"/>
                  </a:cubicBezTo>
                  <a:cubicBezTo>
                    <a:pt x="1563" y="435"/>
                    <a:pt x="1563" y="435"/>
                    <a:pt x="1563" y="435"/>
                  </a:cubicBezTo>
                  <a:cubicBezTo>
                    <a:pt x="1563" y="410"/>
                    <a:pt x="1555" y="393"/>
                    <a:pt x="1538" y="376"/>
                  </a:cubicBezTo>
                  <a:close/>
                  <a:moveTo>
                    <a:pt x="1429" y="385"/>
                  </a:moveTo>
                  <a:cubicBezTo>
                    <a:pt x="1195" y="385"/>
                    <a:pt x="1195" y="385"/>
                    <a:pt x="1195" y="385"/>
                  </a:cubicBezTo>
                  <a:cubicBezTo>
                    <a:pt x="1187" y="385"/>
                    <a:pt x="1178" y="376"/>
                    <a:pt x="1178" y="376"/>
                  </a:cubicBezTo>
                  <a:cubicBezTo>
                    <a:pt x="1178" y="193"/>
                    <a:pt x="1178" y="193"/>
                    <a:pt x="1178" y="193"/>
                  </a:cubicBezTo>
                  <a:cubicBezTo>
                    <a:pt x="1178" y="184"/>
                    <a:pt x="1187" y="184"/>
                    <a:pt x="1195" y="184"/>
                  </a:cubicBezTo>
                  <a:cubicBezTo>
                    <a:pt x="1237" y="184"/>
                    <a:pt x="1237" y="184"/>
                    <a:pt x="1237" y="184"/>
                  </a:cubicBezTo>
                  <a:lnTo>
                    <a:pt x="1245" y="184"/>
                  </a:lnTo>
                  <a:cubicBezTo>
                    <a:pt x="1438" y="368"/>
                    <a:pt x="1438" y="368"/>
                    <a:pt x="1438" y="368"/>
                  </a:cubicBezTo>
                  <a:cubicBezTo>
                    <a:pt x="1446" y="376"/>
                    <a:pt x="1438" y="385"/>
                    <a:pt x="1429" y="385"/>
                  </a:cubicBezTo>
                  <a:close/>
                  <a:moveTo>
                    <a:pt x="1429" y="385"/>
                  </a:moveTo>
                  <a:lnTo>
                    <a:pt x="1429" y="385"/>
                  </a:lnTo>
                  <a:close/>
                </a:path>
              </a:pathLst>
            </a:custGeom>
            <a:solidFill>
              <a:schemeClr val="accent2"/>
            </a:solidFill>
            <a:ln>
              <a:noFill/>
            </a:ln>
            <a:effectLst/>
            <a:extLst/>
          </p:spPr>
          <p:txBody>
            <a:bodyPr wrap="none" lIns="243785" tIns="121892" rIns="243785" bIns="121892" anchor="ctr"/>
            <a:lstStyle/>
            <a:p>
              <a:pPr>
                <a:defRPr/>
              </a:pPr>
              <a:endParaRPr lang="en-US" sz="2400" dirty="0">
                <a:ea typeface="SimSun" charset="0"/>
              </a:endParaRPr>
            </a:p>
          </p:txBody>
        </p:sp>
      </p:grpSp>
      <p:grpSp>
        <p:nvGrpSpPr>
          <p:cNvPr id="62" name="Group 61"/>
          <p:cNvGrpSpPr/>
          <p:nvPr/>
        </p:nvGrpSpPr>
        <p:grpSpPr>
          <a:xfrm>
            <a:off x="8279391" y="4157932"/>
            <a:ext cx="785613" cy="785613"/>
            <a:chOff x="8346419" y="4772082"/>
            <a:chExt cx="785613" cy="785613"/>
          </a:xfrm>
        </p:grpSpPr>
        <p:sp>
          <p:nvSpPr>
            <p:cNvPr id="63" name="Donut 62"/>
            <p:cNvSpPr/>
            <p:nvPr/>
          </p:nvSpPr>
          <p:spPr>
            <a:xfrm>
              <a:off x="8346419" y="4772082"/>
              <a:ext cx="785613" cy="785613"/>
            </a:xfrm>
            <a:prstGeom prst="donut">
              <a:avLst>
                <a:gd name="adj" fmla="val 8931"/>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Block Arc 63"/>
            <p:cNvSpPr/>
            <p:nvPr/>
          </p:nvSpPr>
          <p:spPr>
            <a:xfrm rot="16200000">
              <a:off x="8346419" y="4772082"/>
              <a:ext cx="785613" cy="785613"/>
            </a:xfrm>
            <a:prstGeom prst="blockArc">
              <a:avLst>
                <a:gd name="adj1" fmla="val 6536426"/>
                <a:gd name="adj2" fmla="val 21444751"/>
                <a:gd name="adj3" fmla="val 886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Freeform 21"/>
            <p:cNvSpPr>
              <a:spLocks noEditPoints="1"/>
            </p:cNvSpPr>
            <p:nvPr/>
          </p:nvSpPr>
          <p:spPr bwMode="auto">
            <a:xfrm>
              <a:off x="8578234" y="4974601"/>
              <a:ext cx="307054" cy="350718"/>
            </a:xfrm>
            <a:custGeom>
              <a:avLst/>
              <a:gdLst>
                <a:gd name="T0" fmla="*/ 432 w 504"/>
                <a:gd name="T1" fmla="*/ 541 h 577"/>
                <a:gd name="T2" fmla="*/ 407 w 504"/>
                <a:gd name="T3" fmla="*/ 541 h 577"/>
                <a:gd name="T4" fmla="*/ 504 w 504"/>
                <a:gd name="T5" fmla="*/ 361 h 577"/>
                <a:gd name="T6" fmla="*/ 341 w 504"/>
                <a:gd name="T7" fmla="*/ 152 h 577"/>
                <a:gd name="T8" fmla="*/ 382 w 504"/>
                <a:gd name="T9" fmla="*/ 75 h 577"/>
                <a:gd name="T10" fmla="*/ 374 w 504"/>
                <a:gd name="T11" fmla="*/ 50 h 577"/>
                <a:gd name="T12" fmla="*/ 277 w 504"/>
                <a:gd name="T13" fmla="*/ 3 h 577"/>
                <a:gd name="T14" fmla="*/ 263 w 504"/>
                <a:gd name="T15" fmla="*/ 2 h 577"/>
                <a:gd name="T16" fmla="*/ 252 w 504"/>
                <a:gd name="T17" fmla="*/ 12 h 577"/>
                <a:gd name="T18" fmla="*/ 137 w 504"/>
                <a:gd name="T19" fmla="*/ 230 h 577"/>
                <a:gd name="T20" fmla="*/ 153 w 504"/>
                <a:gd name="T21" fmla="*/ 280 h 577"/>
                <a:gd name="T22" fmla="*/ 137 w 504"/>
                <a:gd name="T23" fmla="*/ 313 h 577"/>
                <a:gd name="T24" fmla="*/ 202 w 504"/>
                <a:gd name="T25" fmla="*/ 344 h 577"/>
                <a:gd name="T26" fmla="*/ 217 w 504"/>
                <a:gd name="T27" fmla="*/ 312 h 577"/>
                <a:gd name="T28" fmla="*/ 217 w 504"/>
                <a:gd name="T29" fmla="*/ 312 h 577"/>
                <a:gd name="T30" fmla="*/ 267 w 504"/>
                <a:gd name="T31" fmla="*/ 293 h 577"/>
                <a:gd name="T32" fmla="*/ 306 w 504"/>
                <a:gd name="T33" fmla="*/ 219 h 577"/>
                <a:gd name="T34" fmla="*/ 432 w 504"/>
                <a:gd name="T35" fmla="*/ 361 h 577"/>
                <a:gd name="T36" fmla="*/ 288 w 504"/>
                <a:gd name="T37" fmla="*/ 505 h 577"/>
                <a:gd name="T38" fmla="*/ 180 w 504"/>
                <a:gd name="T39" fmla="*/ 469 h 577"/>
                <a:gd name="T40" fmla="*/ 180 w 504"/>
                <a:gd name="T41" fmla="*/ 451 h 577"/>
                <a:gd name="T42" fmla="*/ 198 w 504"/>
                <a:gd name="T43" fmla="*/ 433 h 577"/>
                <a:gd name="T44" fmla="*/ 288 w 504"/>
                <a:gd name="T45" fmla="*/ 433 h 577"/>
                <a:gd name="T46" fmla="*/ 288 w 504"/>
                <a:gd name="T47" fmla="*/ 397 h 577"/>
                <a:gd name="T48" fmla="*/ 149 w 504"/>
                <a:gd name="T49" fmla="*/ 397 h 577"/>
                <a:gd name="T50" fmla="*/ 75 w 504"/>
                <a:gd name="T51" fmla="*/ 397 h 577"/>
                <a:gd name="T52" fmla="*/ 0 w 504"/>
                <a:gd name="T53" fmla="*/ 397 h 577"/>
                <a:gd name="T54" fmla="*/ 0 w 504"/>
                <a:gd name="T55" fmla="*/ 433 h 577"/>
                <a:gd name="T56" fmla="*/ 85 w 504"/>
                <a:gd name="T57" fmla="*/ 433 h 577"/>
                <a:gd name="T58" fmla="*/ 90 w 504"/>
                <a:gd name="T59" fmla="*/ 433 h 577"/>
                <a:gd name="T60" fmla="*/ 108 w 504"/>
                <a:gd name="T61" fmla="*/ 451 h 577"/>
                <a:gd name="T62" fmla="*/ 108 w 504"/>
                <a:gd name="T63" fmla="*/ 469 h 577"/>
                <a:gd name="T64" fmla="*/ 108 w 504"/>
                <a:gd name="T65" fmla="*/ 541 h 577"/>
                <a:gd name="T66" fmla="*/ 36 w 504"/>
                <a:gd name="T67" fmla="*/ 577 h 577"/>
                <a:gd name="T68" fmla="*/ 504 w 504"/>
                <a:gd name="T69" fmla="*/ 577 h 577"/>
                <a:gd name="T70" fmla="*/ 432 w 504"/>
                <a:gd name="T71" fmla="*/ 541 h 577"/>
                <a:gd name="T72" fmla="*/ 306 w 504"/>
                <a:gd name="T73" fmla="*/ 49 h 577"/>
                <a:gd name="T74" fmla="*/ 294 w 504"/>
                <a:gd name="T75" fmla="*/ 61 h 577"/>
                <a:gd name="T76" fmla="*/ 212 w 504"/>
                <a:gd name="T77" fmla="*/ 217 h 577"/>
                <a:gd name="T78" fmla="*/ 180 w 504"/>
                <a:gd name="T79" fmla="*/ 202 h 577"/>
                <a:gd name="T80" fmla="*/ 182 w 504"/>
                <a:gd name="T81" fmla="*/ 195 h 577"/>
                <a:gd name="T82" fmla="*/ 261 w 504"/>
                <a:gd name="T83" fmla="*/ 48 h 577"/>
                <a:gd name="T84" fmla="*/ 272 w 504"/>
                <a:gd name="T85" fmla="*/ 38 h 577"/>
                <a:gd name="T86" fmla="*/ 286 w 504"/>
                <a:gd name="T87" fmla="*/ 39 h 577"/>
                <a:gd name="T88" fmla="*/ 306 w 504"/>
                <a:gd name="T89" fmla="*/ 49 h 577"/>
                <a:gd name="T90" fmla="*/ 306 w 504"/>
                <a:gd name="T91" fmla="*/ 49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04" h="577">
                  <a:moveTo>
                    <a:pt x="432" y="541"/>
                  </a:moveTo>
                  <a:cubicBezTo>
                    <a:pt x="407" y="541"/>
                    <a:pt x="407" y="541"/>
                    <a:pt x="407" y="541"/>
                  </a:cubicBezTo>
                  <a:cubicBezTo>
                    <a:pt x="466" y="502"/>
                    <a:pt x="504" y="436"/>
                    <a:pt x="504" y="361"/>
                  </a:cubicBezTo>
                  <a:cubicBezTo>
                    <a:pt x="504" y="260"/>
                    <a:pt x="435" y="175"/>
                    <a:pt x="341" y="152"/>
                  </a:cubicBezTo>
                  <a:cubicBezTo>
                    <a:pt x="382" y="75"/>
                    <a:pt x="382" y="75"/>
                    <a:pt x="382" y="75"/>
                  </a:cubicBezTo>
                  <a:cubicBezTo>
                    <a:pt x="386" y="65"/>
                    <a:pt x="383" y="54"/>
                    <a:pt x="374" y="50"/>
                  </a:cubicBezTo>
                  <a:cubicBezTo>
                    <a:pt x="277" y="3"/>
                    <a:pt x="277" y="3"/>
                    <a:pt x="277" y="3"/>
                  </a:cubicBezTo>
                  <a:cubicBezTo>
                    <a:pt x="272" y="1"/>
                    <a:pt x="267" y="0"/>
                    <a:pt x="263" y="2"/>
                  </a:cubicBezTo>
                  <a:cubicBezTo>
                    <a:pt x="258" y="4"/>
                    <a:pt x="254" y="7"/>
                    <a:pt x="252" y="12"/>
                  </a:cubicBezTo>
                  <a:cubicBezTo>
                    <a:pt x="137" y="230"/>
                    <a:pt x="137" y="230"/>
                    <a:pt x="137" y="230"/>
                  </a:cubicBezTo>
                  <a:cubicBezTo>
                    <a:pt x="128" y="249"/>
                    <a:pt x="135" y="272"/>
                    <a:pt x="153" y="280"/>
                  </a:cubicBezTo>
                  <a:cubicBezTo>
                    <a:pt x="137" y="313"/>
                    <a:pt x="137" y="313"/>
                    <a:pt x="137" y="313"/>
                  </a:cubicBezTo>
                  <a:cubicBezTo>
                    <a:pt x="202" y="344"/>
                    <a:pt x="202" y="344"/>
                    <a:pt x="202" y="344"/>
                  </a:cubicBezTo>
                  <a:cubicBezTo>
                    <a:pt x="217" y="312"/>
                    <a:pt x="217" y="312"/>
                    <a:pt x="217" y="312"/>
                  </a:cubicBezTo>
                  <a:cubicBezTo>
                    <a:pt x="217" y="312"/>
                    <a:pt x="217" y="312"/>
                    <a:pt x="217" y="312"/>
                  </a:cubicBezTo>
                  <a:cubicBezTo>
                    <a:pt x="235" y="320"/>
                    <a:pt x="257" y="312"/>
                    <a:pt x="267" y="293"/>
                  </a:cubicBezTo>
                  <a:cubicBezTo>
                    <a:pt x="306" y="219"/>
                    <a:pt x="306" y="219"/>
                    <a:pt x="306" y="219"/>
                  </a:cubicBezTo>
                  <a:cubicBezTo>
                    <a:pt x="377" y="228"/>
                    <a:pt x="432" y="288"/>
                    <a:pt x="432" y="361"/>
                  </a:cubicBezTo>
                  <a:cubicBezTo>
                    <a:pt x="432" y="440"/>
                    <a:pt x="367" y="505"/>
                    <a:pt x="288" y="505"/>
                  </a:cubicBezTo>
                  <a:cubicBezTo>
                    <a:pt x="252" y="505"/>
                    <a:pt x="205" y="491"/>
                    <a:pt x="180" y="469"/>
                  </a:cubicBezTo>
                  <a:cubicBezTo>
                    <a:pt x="180" y="451"/>
                    <a:pt x="180" y="451"/>
                    <a:pt x="180" y="451"/>
                  </a:cubicBezTo>
                  <a:cubicBezTo>
                    <a:pt x="180" y="441"/>
                    <a:pt x="188" y="433"/>
                    <a:pt x="198" y="433"/>
                  </a:cubicBezTo>
                  <a:cubicBezTo>
                    <a:pt x="288" y="433"/>
                    <a:pt x="288" y="433"/>
                    <a:pt x="288" y="433"/>
                  </a:cubicBezTo>
                  <a:cubicBezTo>
                    <a:pt x="288" y="397"/>
                    <a:pt x="288" y="397"/>
                    <a:pt x="288" y="397"/>
                  </a:cubicBezTo>
                  <a:cubicBezTo>
                    <a:pt x="149" y="397"/>
                    <a:pt x="149" y="397"/>
                    <a:pt x="149" y="397"/>
                  </a:cubicBezTo>
                  <a:cubicBezTo>
                    <a:pt x="75" y="397"/>
                    <a:pt x="75" y="397"/>
                    <a:pt x="75" y="397"/>
                  </a:cubicBezTo>
                  <a:cubicBezTo>
                    <a:pt x="0" y="397"/>
                    <a:pt x="0" y="397"/>
                    <a:pt x="0" y="397"/>
                  </a:cubicBezTo>
                  <a:cubicBezTo>
                    <a:pt x="0" y="433"/>
                    <a:pt x="0" y="433"/>
                    <a:pt x="0" y="433"/>
                  </a:cubicBezTo>
                  <a:cubicBezTo>
                    <a:pt x="85" y="433"/>
                    <a:pt x="85" y="433"/>
                    <a:pt x="85" y="433"/>
                  </a:cubicBezTo>
                  <a:cubicBezTo>
                    <a:pt x="90" y="433"/>
                    <a:pt x="90" y="433"/>
                    <a:pt x="90" y="433"/>
                  </a:cubicBezTo>
                  <a:cubicBezTo>
                    <a:pt x="100" y="433"/>
                    <a:pt x="108" y="441"/>
                    <a:pt x="108" y="451"/>
                  </a:cubicBezTo>
                  <a:cubicBezTo>
                    <a:pt x="108" y="469"/>
                    <a:pt x="108" y="469"/>
                    <a:pt x="108" y="469"/>
                  </a:cubicBezTo>
                  <a:cubicBezTo>
                    <a:pt x="108" y="541"/>
                    <a:pt x="108" y="541"/>
                    <a:pt x="108" y="541"/>
                  </a:cubicBezTo>
                  <a:cubicBezTo>
                    <a:pt x="68" y="541"/>
                    <a:pt x="36" y="537"/>
                    <a:pt x="36" y="577"/>
                  </a:cubicBezTo>
                  <a:cubicBezTo>
                    <a:pt x="504" y="577"/>
                    <a:pt x="504" y="577"/>
                    <a:pt x="504" y="577"/>
                  </a:cubicBezTo>
                  <a:cubicBezTo>
                    <a:pt x="504" y="537"/>
                    <a:pt x="472" y="541"/>
                    <a:pt x="432" y="541"/>
                  </a:cubicBezTo>
                  <a:close/>
                  <a:moveTo>
                    <a:pt x="306" y="49"/>
                  </a:moveTo>
                  <a:cubicBezTo>
                    <a:pt x="301" y="51"/>
                    <a:pt x="297" y="55"/>
                    <a:pt x="294" y="61"/>
                  </a:cubicBezTo>
                  <a:cubicBezTo>
                    <a:pt x="212" y="217"/>
                    <a:pt x="212" y="217"/>
                    <a:pt x="212" y="217"/>
                  </a:cubicBezTo>
                  <a:cubicBezTo>
                    <a:pt x="180" y="202"/>
                    <a:pt x="180" y="202"/>
                    <a:pt x="180" y="202"/>
                  </a:cubicBezTo>
                  <a:cubicBezTo>
                    <a:pt x="181" y="199"/>
                    <a:pt x="181" y="197"/>
                    <a:pt x="182" y="195"/>
                  </a:cubicBezTo>
                  <a:cubicBezTo>
                    <a:pt x="261" y="48"/>
                    <a:pt x="261" y="48"/>
                    <a:pt x="261" y="48"/>
                  </a:cubicBezTo>
                  <a:cubicBezTo>
                    <a:pt x="263" y="43"/>
                    <a:pt x="267" y="40"/>
                    <a:pt x="272" y="38"/>
                  </a:cubicBezTo>
                  <a:cubicBezTo>
                    <a:pt x="276" y="36"/>
                    <a:pt x="281" y="37"/>
                    <a:pt x="286" y="39"/>
                  </a:cubicBezTo>
                  <a:cubicBezTo>
                    <a:pt x="306" y="49"/>
                    <a:pt x="306" y="49"/>
                    <a:pt x="306" y="49"/>
                  </a:cubicBezTo>
                  <a:cubicBezTo>
                    <a:pt x="306" y="49"/>
                    <a:pt x="306" y="49"/>
                    <a:pt x="306" y="49"/>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grpSp>
      <p:pic>
        <p:nvPicPr>
          <p:cNvPr id="66" name="Picture 65">
            <a:extLst>
              <a:ext uri="{FF2B5EF4-FFF2-40B4-BE49-F238E27FC236}">
                <a16:creationId xmlns:a16="http://schemas.microsoft.com/office/drawing/2014/main" id="{0B02E281-ED6D-1947-8195-77397947328C}"/>
              </a:ext>
            </a:extLst>
          </p:cNvPr>
          <p:cNvPicPr>
            <a:picLocks noChangeAspect="1"/>
          </p:cNvPicPr>
          <p:nvPr/>
        </p:nvPicPr>
        <p:blipFill>
          <a:blip r:embed="rId2"/>
          <a:stretch>
            <a:fillRect/>
          </a:stretch>
        </p:blipFill>
        <p:spPr>
          <a:xfrm>
            <a:off x="4655146" y="2038210"/>
            <a:ext cx="2733974" cy="2189358"/>
          </a:xfrm>
          <a:prstGeom prst="rect">
            <a:avLst/>
          </a:prstGeom>
        </p:spPr>
      </p:pic>
      <p:grpSp>
        <p:nvGrpSpPr>
          <p:cNvPr id="69" name="Group 68">
            <a:extLst>
              <a:ext uri="{FF2B5EF4-FFF2-40B4-BE49-F238E27FC236}">
                <a16:creationId xmlns:a16="http://schemas.microsoft.com/office/drawing/2014/main" id="{308CC17F-2210-5B4A-8F5E-0CB70ABD3FEA}"/>
              </a:ext>
            </a:extLst>
          </p:cNvPr>
          <p:cNvGrpSpPr/>
          <p:nvPr/>
        </p:nvGrpSpPr>
        <p:grpSpPr>
          <a:xfrm flipH="1" flipV="1">
            <a:off x="6016605" y="4304771"/>
            <a:ext cx="365943" cy="976912"/>
            <a:chOff x="4580068" y="1700776"/>
            <a:chExt cx="781502" cy="1339693"/>
          </a:xfrm>
        </p:grpSpPr>
        <p:cxnSp>
          <p:nvCxnSpPr>
            <p:cNvPr id="70" name="Straight Connector 69">
              <a:extLst>
                <a:ext uri="{FF2B5EF4-FFF2-40B4-BE49-F238E27FC236}">
                  <a16:creationId xmlns:a16="http://schemas.microsoft.com/office/drawing/2014/main" id="{3E9FBCEC-D7F4-6A47-831E-CC0C5303C879}"/>
                </a:ext>
              </a:extLst>
            </p:cNvPr>
            <p:cNvCxnSpPr>
              <a:cxnSpLocks/>
            </p:cNvCxnSpPr>
            <p:nvPr/>
          </p:nvCxnSpPr>
          <p:spPr>
            <a:xfrm flipH="1">
              <a:off x="4580068" y="1700776"/>
              <a:ext cx="0" cy="766649"/>
            </a:xfrm>
            <a:prstGeom prst="line">
              <a:avLst/>
            </a:prstGeom>
            <a:ln w="19050">
              <a:solidFill>
                <a:schemeClr val="accent3"/>
              </a:solidFill>
              <a:prstDash val="sysDash"/>
              <a:headEnd type="ova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A1E5D79-516A-C14B-B3E0-215AE1659D94}"/>
                </a:ext>
              </a:extLst>
            </p:cNvPr>
            <p:cNvCxnSpPr/>
            <p:nvPr/>
          </p:nvCxnSpPr>
          <p:spPr>
            <a:xfrm>
              <a:off x="4580068" y="2237942"/>
              <a:ext cx="781502" cy="802527"/>
            </a:xfrm>
            <a:prstGeom prst="line">
              <a:avLst/>
            </a:prstGeom>
            <a:ln w="19050">
              <a:solidFill>
                <a:schemeClr val="accent3"/>
              </a:solidFill>
              <a:prstDash val="sysDash"/>
              <a:tailEnd type="oval"/>
            </a:ln>
          </p:spPr>
          <p:style>
            <a:lnRef idx="1">
              <a:schemeClr val="accent1"/>
            </a:lnRef>
            <a:fillRef idx="0">
              <a:schemeClr val="accent1"/>
            </a:fillRef>
            <a:effectRef idx="0">
              <a:schemeClr val="accent1"/>
            </a:effectRef>
            <a:fontRef idx="minor">
              <a:schemeClr val="tx1"/>
            </a:fontRef>
          </p:style>
        </p:cxnSp>
      </p:grpSp>
      <p:sp>
        <p:nvSpPr>
          <p:cNvPr id="74" name="Rectangle 73">
            <a:extLst>
              <a:ext uri="{FF2B5EF4-FFF2-40B4-BE49-F238E27FC236}">
                <a16:creationId xmlns:a16="http://schemas.microsoft.com/office/drawing/2014/main" id="{0742A083-34A8-7B42-9E1D-EFE97229DC0B}"/>
              </a:ext>
            </a:extLst>
          </p:cNvPr>
          <p:cNvSpPr/>
          <p:nvPr/>
        </p:nvSpPr>
        <p:spPr>
          <a:xfrm>
            <a:off x="302629" y="1616550"/>
            <a:ext cx="2853258" cy="923330"/>
          </a:xfrm>
          <a:prstGeom prst="rect">
            <a:avLst/>
          </a:prstGeom>
        </p:spPr>
        <p:txBody>
          <a:bodyPr wrap="square">
            <a:spAutoFit/>
          </a:bodyPr>
          <a:lstStyle/>
          <a:p>
            <a:r>
              <a:rPr lang="en-US" dirty="0"/>
              <a:t>MySQL </a:t>
            </a:r>
            <a:r>
              <a:rPr lang="en-US" dirty="0" err="1"/>
              <a:t>là</a:t>
            </a:r>
            <a:r>
              <a:rPr lang="en-US" dirty="0"/>
              <a:t> </a:t>
            </a:r>
            <a:r>
              <a:rPr lang="en-US" dirty="0" err="1"/>
              <a:t>mã</a:t>
            </a:r>
            <a:r>
              <a:rPr lang="en-US" dirty="0"/>
              <a:t> </a:t>
            </a:r>
            <a:r>
              <a:rPr lang="en-US" dirty="0" err="1"/>
              <a:t>nguồn</a:t>
            </a:r>
            <a:r>
              <a:rPr lang="en-US" dirty="0"/>
              <a:t> </a:t>
            </a:r>
            <a:r>
              <a:rPr lang="en-US" dirty="0" err="1"/>
              <a:t>mở</a:t>
            </a:r>
            <a:r>
              <a:rPr lang="en-US" dirty="0"/>
              <a:t> </a:t>
            </a:r>
            <a:r>
              <a:rPr lang="en-US" dirty="0" err="1"/>
              <a:t>nên</a:t>
            </a:r>
            <a:r>
              <a:rPr lang="en-US" dirty="0"/>
              <a:t> </a:t>
            </a:r>
            <a:r>
              <a:rPr lang="en-US" dirty="0" err="1"/>
              <a:t>việc</a:t>
            </a:r>
            <a:r>
              <a:rPr lang="en-US" dirty="0"/>
              <a:t> </a:t>
            </a:r>
            <a:r>
              <a:rPr lang="en-US" dirty="0" err="1"/>
              <a:t>sử</a:t>
            </a:r>
            <a:r>
              <a:rPr lang="en-US" dirty="0"/>
              <a:t> </a:t>
            </a:r>
            <a:r>
              <a:rPr lang="en-US" dirty="0" err="1"/>
              <a:t>dụng</a:t>
            </a:r>
            <a:r>
              <a:rPr lang="en-US" dirty="0"/>
              <a:t> </a:t>
            </a:r>
            <a:r>
              <a:rPr lang="en-US" dirty="0" err="1"/>
              <a:t>nó</a:t>
            </a:r>
            <a:r>
              <a:rPr lang="en-US" dirty="0"/>
              <a:t> </a:t>
            </a:r>
            <a:r>
              <a:rPr lang="en-US" dirty="0" err="1"/>
              <a:t>là</a:t>
            </a:r>
            <a:r>
              <a:rPr lang="en-US" dirty="0"/>
              <a:t> </a:t>
            </a:r>
            <a:r>
              <a:rPr lang="en-US" dirty="0" err="1"/>
              <a:t>không</a:t>
            </a:r>
            <a:r>
              <a:rPr lang="en-US" dirty="0"/>
              <a:t> </a:t>
            </a:r>
            <a:r>
              <a:rPr lang="en-US" dirty="0" err="1"/>
              <a:t>mất</a:t>
            </a:r>
            <a:r>
              <a:rPr lang="en-US" dirty="0"/>
              <a:t> </a:t>
            </a:r>
            <a:r>
              <a:rPr lang="en-US" dirty="0" err="1"/>
              <a:t>phí</a:t>
            </a:r>
            <a:r>
              <a:rPr lang="en-US" dirty="0"/>
              <a:t>.</a:t>
            </a:r>
          </a:p>
        </p:txBody>
      </p:sp>
      <p:sp>
        <p:nvSpPr>
          <p:cNvPr id="75" name="Rectangle 74">
            <a:extLst>
              <a:ext uri="{FF2B5EF4-FFF2-40B4-BE49-F238E27FC236}">
                <a16:creationId xmlns:a16="http://schemas.microsoft.com/office/drawing/2014/main" id="{C1E0FCF6-5AF3-CA4E-8A2F-DAE29AF7B69E}"/>
              </a:ext>
            </a:extLst>
          </p:cNvPr>
          <p:cNvSpPr/>
          <p:nvPr/>
        </p:nvSpPr>
        <p:spPr>
          <a:xfrm>
            <a:off x="258136" y="2976223"/>
            <a:ext cx="2992689" cy="646331"/>
          </a:xfrm>
          <a:prstGeom prst="rect">
            <a:avLst/>
          </a:prstGeom>
        </p:spPr>
        <p:txBody>
          <a:bodyPr wrap="square">
            <a:spAutoFit/>
          </a:bodyPr>
          <a:lstStyle/>
          <a:p>
            <a:r>
              <a:rPr lang="en-US" dirty="0"/>
              <a:t>MySQL </a:t>
            </a:r>
            <a:r>
              <a:rPr lang="en-US" dirty="0" err="1"/>
              <a:t>là</a:t>
            </a:r>
            <a:r>
              <a:rPr lang="en-US" dirty="0"/>
              <a:t> </a:t>
            </a:r>
            <a:r>
              <a:rPr lang="en-US" dirty="0" err="1"/>
              <a:t>một</a:t>
            </a:r>
            <a:r>
              <a:rPr lang="en-US" dirty="0"/>
              <a:t> </a:t>
            </a:r>
            <a:r>
              <a:rPr lang="en-US" dirty="0" err="1"/>
              <a:t>ch</a:t>
            </a:r>
            <a:r>
              <a:rPr lang="vi-VN" dirty="0"/>
              <a:t>ư</a:t>
            </a:r>
            <a:r>
              <a:rPr lang="en-US" dirty="0" err="1"/>
              <a:t>ơng</a:t>
            </a:r>
            <a:r>
              <a:rPr lang="en-US" dirty="0"/>
              <a:t> </a:t>
            </a:r>
            <a:r>
              <a:rPr lang="en-US" dirty="0" err="1"/>
              <a:t>trình</a:t>
            </a:r>
            <a:r>
              <a:rPr lang="en-US" dirty="0"/>
              <a:t> </a:t>
            </a:r>
            <a:r>
              <a:rPr lang="en-US" dirty="0" err="1"/>
              <a:t>rất</a:t>
            </a:r>
            <a:r>
              <a:rPr lang="en-US" dirty="0"/>
              <a:t> </a:t>
            </a:r>
            <a:r>
              <a:rPr lang="en-US" dirty="0" err="1"/>
              <a:t>mạnh</a:t>
            </a:r>
            <a:r>
              <a:rPr lang="en-US" dirty="0"/>
              <a:t> </a:t>
            </a:r>
            <a:r>
              <a:rPr lang="en-US" dirty="0" err="1"/>
              <a:t>mẽ</a:t>
            </a:r>
            <a:r>
              <a:rPr lang="vi-VN" dirty="0" err="1"/>
              <a:t>.</a:t>
            </a:r>
            <a:endParaRPr lang="en-US"/>
          </a:p>
        </p:txBody>
      </p:sp>
      <p:sp>
        <p:nvSpPr>
          <p:cNvPr id="76" name="Rectangle 75">
            <a:extLst>
              <a:ext uri="{FF2B5EF4-FFF2-40B4-BE49-F238E27FC236}">
                <a16:creationId xmlns:a16="http://schemas.microsoft.com/office/drawing/2014/main" id="{F47A2E21-C78A-164C-8ACA-290D7194B89F}"/>
              </a:ext>
            </a:extLst>
          </p:cNvPr>
          <p:cNvSpPr/>
          <p:nvPr/>
        </p:nvSpPr>
        <p:spPr>
          <a:xfrm>
            <a:off x="259610" y="4228204"/>
            <a:ext cx="2015319" cy="1477328"/>
          </a:xfrm>
          <a:prstGeom prst="rect">
            <a:avLst/>
          </a:prstGeom>
        </p:spPr>
        <p:txBody>
          <a:bodyPr wrap="square">
            <a:spAutoFit/>
          </a:bodyPr>
          <a:lstStyle/>
          <a:p>
            <a:r>
              <a:rPr lang="en-US" dirty="0"/>
              <a:t>MySQL </a:t>
            </a:r>
            <a:r>
              <a:rPr lang="en-US" dirty="0" err="1"/>
              <a:t>sử</a:t>
            </a:r>
            <a:r>
              <a:rPr lang="en-US" dirty="0"/>
              <a:t> </a:t>
            </a:r>
            <a:r>
              <a:rPr lang="en-US" dirty="0" err="1"/>
              <a:t>dụng</a:t>
            </a:r>
            <a:r>
              <a:rPr lang="en-US" dirty="0"/>
              <a:t> </a:t>
            </a:r>
            <a:r>
              <a:rPr lang="en-US" dirty="0" err="1"/>
              <a:t>một</a:t>
            </a:r>
            <a:r>
              <a:rPr lang="en-US" dirty="0"/>
              <a:t> Form </a:t>
            </a:r>
            <a:r>
              <a:rPr lang="en-US" dirty="0" err="1"/>
              <a:t>chuẩn</a:t>
            </a:r>
            <a:r>
              <a:rPr lang="en-US" dirty="0"/>
              <a:t> </a:t>
            </a:r>
            <a:r>
              <a:rPr lang="en-US" dirty="0" err="1"/>
              <a:t>của</a:t>
            </a:r>
            <a:r>
              <a:rPr lang="en-US" dirty="0"/>
              <a:t> </a:t>
            </a:r>
            <a:r>
              <a:rPr lang="en-US" dirty="0" err="1"/>
              <a:t>ngôn</a:t>
            </a:r>
            <a:r>
              <a:rPr lang="en-US" dirty="0"/>
              <a:t> </a:t>
            </a:r>
            <a:r>
              <a:rPr lang="en-US" dirty="0" err="1"/>
              <a:t>ngữ</a:t>
            </a:r>
            <a:r>
              <a:rPr lang="en-US" dirty="0"/>
              <a:t> </a:t>
            </a:r>
            <a:r>
              <a:rPr lang="en-US" dirty="0" err="1"/>
              <a:t>dữ</a:t>
            </a:r>
            <a:r>
              <a:rPr lang="en-US" dirty="0"/>
              <a:t> </a:t>
            </a:r>
            <a:r>
              <a:rPr lang="en-US" dirty="0" err="1"/>
              <a:t>liệu</a:t>
            </a:r>
            <a:r>
              <a:rPr lang="en-US" dirty="0"/>
              <a:t> </a:t>
            </a:r>
            <a:r>
              <a:rPr lang="en-US" dirty="0" err="1"/>
              <a:t>nổi</a:t>
            </a:r>
            <a:r>
              <a:rPr lang="en-US" dirty="0"/>
              <a:t> </a:t>
            </a:r>
            <a:r>
              <a:rPr lang="en-US" dirty="0" err="1"/>
              <a:t>tiếng</a:t>
            </a:r>
            <a:r>
              <a:rPr lang="en-US" dirty="0"/>
              <a:t> </a:t>
            </a:r>
            <a:r>
              <a:rPr lang="en-US" dirty="0" err="1"/>
              <a:t>là</a:t>
            </a:r>
            <a:r>
              <a:rPr lang="en-US" dirty="0"/>
              <a:t> SQL</a:t>
            </a:r>
            <a:r>
              <a:rPr lang="vi-VN" dirty="0"/>
              <a:t>.</a:t>
            </a:r>
            <a:endParaRPr lang="en-US" dirty="0"/>
          </a:p>
        </p:txBody>
      </p:sp>
      <p:sp>
        <p:nvSpPr>
          <p:cNvPr id="77" name="Rectangle 76">
            <a:extLst>
              <a:ext uri="{FF2B5EF4-FFF2-40B4-BE49-F238E27FC236}">
                <a16:creationId xmlns:a16="http://schemas.microsoft.com/office/drawing/2014/main" id="{9B28A870-C0EE-4842-9042-F97CE2D01DBC}"/>
              </a:ext>
            </a:extLst>
          </p:cNvPr>
          <p:cNvSpPr/>
          <p:nvPr/>
        </p:nvSpPr>
        <p:spPr>
          <a:xfrm>
            <a:off x="9084656" y="1468740"/>
            <a:ext cx="2965876" cy="1200329"/>
          </a:xfrm>
          <a:prstGeom prst="rect">
            <a:avLst/>
          </a:prstGeom>
        </p:spPr>
        <p:txBody>
          <a:bodyPr wrap="square">
            <a:spAutoFit/>
          </a:bodyPr>
          <a:lstStyle/>
          <a:p>
            <a:r>
              <a:rPr lang="en-US" dirty="0"/>
              <a:t>MySQL </a:t>
            </a:r>
            <a:r>
              <a:rPr lang="en-US" dirty="0" err="1"/>
              <a:t>làm</a:t>
            </a:r>
            <a:r>
              <a:rPr lang="en-US" dirty="0"/>
              <a:t> </a:t>
            </a:r>
            <a:r>
              <a:rPr lang="en-US" dirty="0" err="1"/>
              <a:t>việc</a:t>
            </a:r>
            <a:r>
              <a:rPr lang="en-US" dirty="0"/>
              <a:t> </a:t>
            </a:r>
            <a:r>
              <a:rPr lang="en-US" dirty="0" err="1"/>
              <a:t>trên</a:t>
            </a:r>
            <a:r>
              <a:rPr lang="en-US" dirty="0"/>
              <a:t> </a:t>
            </a:r>
            <a:r>
              <a:rPr lang="en-US" dirty="0" err="1"/>
              <a:t>nhiều</a:t>
            </a:r>
            <a:r>
              <a:rPr lang="en-US" dirty="0"/>
              <a:t> </a:t>
            </a:r>
            <a:r>
              <a:rPr lang="en-US" dirty="0" err="1"/>
              <a:t>hệ</a:t>
            </a:r>
            <a:r>
              <a:rPr lang="en-US" dirty="0"/>
              <a:t> </a:t>
            </a:r>
            <a:r>
              <a:rPr lang="en-US" dirty="0" err="1"/>
              <a:t>điều</a:t>
            </a:r>
            <a:r>
              <a:rPr lang="en-US" dirty="0"/>
              <a:t> </a:t>
            </a:r>
            <a:r>
              <a:rPr lang="en-US" dirty="0" err="1"/>
              <a:t>hành</a:t>
            </a:r>
            <a:r>
              <a:rPr lang="en-US" dirty="0"/>
              <a:t> </a:t>
            </a:r>
            <a:r>
              <a:rPr lang="en-US" dirty="0" err="1"/>
              <a:t>và</a:t>
            </a:r>
            <a:r>
              <a:rPr lang="en-US" dirty="0"/>
              <a:t> </a:t>
            </a:r>
            <a:r>
              <a:rPr lang="en-US" dirty="0" err="1"/>
              <a:t>với</a:t>
            </a:r>
            <a:r>
              <a:rPr lang="en-US" dirty="0"/>
              <a:t> </a:t>
            </a:r>
            <a:r>
              <a:rPr lang="en-US" dirty="0" err="1"/>
              <a:t>nhiều</a:t>
            </a:r>
            <a:r>
              <a:rPr lang="en-US" dirty="0"/>
              <a:t> </a:t>
            </a:r>
            <a:r>
              <a:rPr lang="en-US" dirty="0" err="1"/>
              <a:t>ngôn</a:t>
            </a:r>
            <a:r>
              <a:rPr lang="en-US" dirty="0"/>
              <a:t> </a:t>
            </a:r>
            <a:r>
              <a:rPr lang="en-US" dirty="0" err="1"/>
              <a:t>ngữ</a:t>
            </a:r>
            <a:r>
              <a:rPr lang="en-US" dirty="0"/>
              <a:t> </a:t>
            </a:r>
            <a:r>
              <a:rPr lang="en-US" dirty="0" err="1"/>
              <a:t>như</a:t>
            </a:r>
            <a:r>
              <a:rPr lang="en-US" dirty="0"/>
              <a:t> PHP, C, C++, Java…</a:t>
            </a:r>
          </a:p>
        </p:txBody>
      </p:sp>
      <p:sp>
        <p:nvSpPr>
          <p:cNvPr id="78" name="Rectangle 77">
            <a:extLst>
              <a:ext uri="{FF2B5EF4-FFF2-40B4-BE49-F238E27FC236}">
                <a16:creationId xmlns:a16="http://schemas.microsoft.com/office/drawing/2014/main" id="{5F765092-6B37-AC46-888C-416527E18061}"/>
              </a:ext>
            </a:extLst>
          </p:cNvPr>
          <p:cNvSpPr/>
          <p:nvPr/>
        </p:nvSpPr>
        <p:spPr>
          <a:xfrm>
            <a:off x="9161799" y="2881741"/>
            <a:ext cx="2698106" cy="923330"/>
          </a:xfrm>
          <a:prstGeom prst="rect">
            <a:avLst/>
          </a:prstGeom>
        </p:spPr>
        <p:txBody>
          <a:bodyPr wrap="square">
            <a:spAutoFit/>
          </a:bodyPr>
          <a:lstStyle/>
          <a:p>
            <a:r>
              <a:rPr lang="en-US" dirty="0"/>
              <a:t>MySQL </a:t>
            </a:r>
            <a:r>
              <a:rPr lang="en-US" dirty="0" err="1"/>
              <a:t>làm</a:t>
            </a:r>
            <a:r>
              <a:rPr lang="en-US" dirty="0"/>
              <a:t> </a:t>
            </a:r>
            <a:r>
              <a:rPr lang="en-US" dirty="0" err="1"/>
              <a:t>việc</a:t>
            </a:r>
            <a:r>
              <a:rPr lang="en-US" dirty="0"/>
              <a:t> </a:t>
            </a:r>
            <a:r>
              <a:rPr lang="en-US" dirty="0" err="1"/>
              <a:t>nhanh</a:t>
            </a:r>
            <a:r>
              <a:rPr lang="en-US" dirty="0"/>
              <a:t> </a:t>
            </a:r>
            <a:r>
              <a:rPr lang="en-US" dirty="0" err="1"/>
              <a:t>và</a:t>
            </a:r>
            <a:r>
              <a:rPr lang="en-US" dirty="0"/>
              <a:t> </a:t>
            </a:r>
            <a:r>
              <a:rPr lang="en-US" dirty="0" err="1"/>
              <a:t>khỏe</a:t>
            </a:r>
            <a:r>
              <a:rPr lang="en-US" dirty="0"/>
              <a:t> </a:t>
            </a:r>
            <a:r>
              <a:rPr lang="en-US" dirty="0" err="1"/>
              <a:t>ngay</a:t>
            </a:r>
            <a:r>
              <a:rPr lang="en-US" dirty="0"/>
              <a:t> </a:t>
            </a:r>
            <a:r>
              <a:rPr lang="en-US" dirty="0" err="1"/>
              <a:t>cả</a:t>
            </a:r>
            <a:r>
              <a:rPr lang="en-US" dirty="0"/>
              <a:t> </a:t>
            </a:r>
            <a:r>
              <a:rPr lang="en-US" dirty="0" err="1"/>
              <a:t>với</a:t>
            </a:r>
            <a:r>
              <a:rPr lang="en-US" dirty="0"/>
              <a:t> </a:t>
            </a:r>
            <a:r>
              <a:rPr lang="en-US" dirty="0" err="1"/>
              <a:t>các</a:t>
            </a:r>
            <a:r>
              <a:rPr lang="en-US" dirty="0"/>
              <a:t> </a:t>
            </a:r>
            <a:r>
              <a:rPr lang="en-US" dirty="0" err="1"/>
              <a:t>tập</a:t>
            </a:r>
            <a:r>
              <a:rPr lang="en-US" dirty="0"/>
              <a:t> </a:t>
            </a:r>
            <a:r>
              <a:rPr lang="en-US" dirty="0" err="1"/>
              <a:t>dữ</a:t>
            </a:r>
            <a:r>
              <a:rPr lang="en-US" dirty="0"/>
              <a:t> </a:t>
            </a:r>
            <a:r>
              <a:rPr lang="en-US" dirty="0" err="1"/>
              <a:t>liệu</a:t>
            </a:r>
            <a:r>
              <a:rPr lang="en-US" dirty="0"/>
              <a:t> </a:t>
            </a:r>
            <a:r>
              <a:rPr lang="en-US" dirty="0" err="1"/>
              <a:t>lớn</a:t>
            </a:r>
            <a:r>
              <a:rPr lang="en-US" dirty="0"/>
              <a:t>.</a:t>
            </a:r>
          </a:p>
        </p:txBody>
      </p:sp>
      <p:sp>
        <p:nvSpPr>
          <p:cNvPr id="79" name="Rectangle 78">
            <a:extLst>
              <a:ext uri="{FF2B5EF4-FFF2-40B4-BE49-F238E27FC236}">
                <a16:creationId xmlns:a16="http://schemas.microsoft.com/office/drawing/2014/main" id="{B373AE43-970C-3042-9879-BF0C003B76FB}"/>
              </a:ext>
            </a:extLst>
          </p:cNvPr>
          <p:cNvSpPr/>
          <p:nvPr/>
        </p:nvSpPr>
        <p:spPr>
          <a:xfrm>
            <a:off x="9085937" y="4151314"/>
            <a:ext cx="2516367" cy="1477328"/>
          </a:xfrm>
          <a:prstGeom prst="rect">
            <a:avLst/>
          </a:prstGeom>
        </p:spPr>
        <p:txBody>
          <a:bodyPr wrap="square">
            <a:spAutoFit/>
          </a:bodyPr>
          <a:lstStyle/>
          <a:p>
            <a:r>
              <a:rPr lang="en-US" dirty="0"/>
              <a:t>MySQL </a:t>
            </a:r>
            <a:r>
              <a:rPr lang="en-US" dirty="0" err="1"/>
              <a:t>rất</a:t>
            </a:r>
            <a:r>
              <a:rPr lang="en-US" dirty="0"/>
              <a:t> </a:t>
            </a:r>
            <a:r>
              <a:rPr lang="en-US" dirty="0" err="1"/>
              <a:t>thân</a:t>
            </a:r>
            <a:r>
              <a:rPr lang="en-US" dirty="0"/>
              <a:t> </a:t>
            </a:r>
            <a:r>
              <a:rPr lang="en-US" dirty="0" err="1"/>
              <a:t>thiện</a:t>
            </a:r>
            <a:r>
              <a:rPr lang="en-US" dirty="0"/>
              <a:t> </a:t>
            </a:r>
            <a:r>
              <a:rPr lang="en-US" dirty="0" err="1"/>
              <a:t>với</a:t>
            </a:r>
            <a:r>
              <a:rPr lang="en-US" dirty="0"/>
              <a:t> PHP , </a:t>
            </a:r>
            <a:r>
              <a:rPr lang="en-US" dirty="0" err="1"/>
              <a:t>một</a:t>
            </a:r>
            <a:r>
              <a:rPr lang="en-US" dirty="0"/>
              <a:t> </a:t>
            </a:r>
            <a:r>
              <a:rPr lang="en-US" dirty="0" err="1"/>
              <a:t>ngôn</a:t>
            </a:r>
            <a:r>
              <a:rPr lang="en-US" dirty="0"/>
              <a:t> </a:t>
            </a:r>
            <a:r>
              <a:rPr lang="en-US" dirty="0" err="1"/>
              <a:t>ngữ</a:t>
            </a:r>
            <a:r>
              <a:rPr lang="en-US" dirty="0"/>
              <a:t> </a:t>
            </a:r>
            <a:r>
              <a:rPr lang="en-US" dirty="0" err="1"/>
              <a:t>rất</a:t>
            </a:r>
            <a:r>
              <a:rPr lang="en-US" dirty="0"/>
              <a:t> </a:t>
            </a:r>
            <a:r>
              <a:rPr lang="en-US" dirty="0" err="1"/>
              <a:t>đáng</a:t>
            </a:r>
            <a:r>
              <a:rPr lang="en-US" dirty="0"/>
              <a:t> </a:t>
            </a:r>
            <a:r>
              <a:rPr lang="en-US" dirty="0" err="1"/>
              <a:t>giá</a:t>
            </a:r>
            <a:r>
              <a:rPr lang="en-US" dirty="0"/>
              <a:t> </a:t>
            </a:r>
            <a:r>
              <a:rPr lang="en-US" dirty="0" err="1"/>
              <a:t>để</a:t>
            </a:r>
            <a:r>
              <a:rPr lang="en-US" dirty="0"/>
              <a:t> </a:t>
            </a:r>
            <a:r>
              <a:rPr lang="en-US" dirty="0" err="1"/>
              <a:t>tìm</a:t>
            </a:r>
            <a:r>
              <a:rPr lang="en-US" dirty="0"/>
              <a:t> </a:t>
            </a:r>
            <a:r>
              <a:rPr lang="en-US" dirty="0" err="1"/>
              <a:t>hiểu</a:t>
            </a:r>
            <a:r>
              <a:rPr lang="en-US" dirty="0"/>
              <a:t> </a:t>
            </a:r>
            <a:r>
              <a:rPr lang="en-US" dirty="0" err="1"/>
              <a:t>và</a:t>
            </a:r>
            <a:r>
              <a:rPr lang="en-US" dirty="0"/>
              <a:t> </a:t>
            </a:r>
            <a:r>
              <a:rPr lang="en-US" dirty="0" err="1"/>
              <a:t>phát</a:t>
            </a:r>
            <a:r>
              <a:rPr lang="en-US" dirty="0"/>
              <a:t> </a:t>
            </a:r>
            <a:r>
              <a:rPr lang="en-US" dirty="0" err="1"/>
              <a:t>triển</a:t>
            </a:r>
            <a:r>
              <a:rPr lang="en-US" dirty="0"/>
              <a:t> Web</a:t>
            </a:r>
            <a:r>
              <a:rPr lang="vi-VN" dirty="0"/>
              <a:t>.</a:t>
            </a:r>
            <a:endParaRPr lang="en-US"/>
          </a:p>
        </p:txBody>
      </p:sp>
      <p:sp>
        <p:nvSpPr>
          <p:cNvPr id="80" name="Rectangle 79">
            <a:extLst>
              <a:ext uri="{FF2B5EF4-FFF2-40B4-BE49-F238E27FC236}">
                <a16:creationId xmlns:a16="http://schemas.microsoft.com/office/drawing/2014/main" id="{45324D8D-AC26-3B49-8DC6-2237B4C5A5EF}"/>
              </a:ext>
            </a:extLst>
          </p:cNvPr>
          <p:cNvSpPr/>
          <p:nvPr/>
        </p:nvSpPr>
        <p:spPr>
          <a:xfrm>
            <a:off x="3131761" y="5452685"/>
            <a:ext cx="6030038" cy="923330"/>
          </a:xfrm>
          <a:prstGeom prst="rect">
            <a:avLst/>
          </a:prstGeom>
        </p:spPr>
        <p:txBody>
          <a:bodyPr wrap="square">
            <a:spAutoFit/>
          </a:bodyPr>
          <a:lstStyle/>
          <a:p>
            <a:r>
              <a:rPr lang="en-US" dirty="0"/>
              <a:t>MySQL </a:t>
            </a:r>
            <a:r>
              <a:rPr lang="en-US" dirty="0" err="1"/>
              <a:t>là</a:t>
            </a:r>
            <a:r>
              <a:rPr lang="en-US" dirty="0"/>
              <a:t> </a:t>
            </a:r>
            <a:r>
              <a:rPr lang="en-US" dirty="0" err="1"/>
              <a:t>có</a:t>
            </a:r>
            <a:r>
              <a:rPr lang="en-US" dirty="0"/>
              <a:t> </a:t>
            </a:r>
            <a:r>
              <a:rPr lang="en-US" dirty="0" err="1"/>
              <a:t>thể</a:t>
            </a:r>
            <a:r>
              <a:rPr lang="en-US" dirty="0"/>
              <a:t> </a:t>
            </a:r>
            <a:r>
              <a:rPr lang="en-US" dirty="0" err="1"/>
              <a:t>điều</a:t>
            </a:r>
            <a:r>
              <a:rPr lang="en-US" dirty="0"/>
              <a:t> </a:t>
            </a:r>
            <a:r>
              <a:rPr lang="en-US" dirty="0" err="1"/>
              <a:t>chỉnh</a:t>
            </a:r>
            <a:r>
              <a:rPr lang="en-US" dirty="0"/>
              <a:t>. </a:t>
            </a:r>
            <a:r>
              <a:rPr lang="en-US" dirty="0" err="1"/>
              <a:t>Giấy</a:t>
            </a:r>
            <a:r>
              <a:rPr lang="en-US" dirty="0"/>
              <a:t> </a:t>
            </a:r>
            <a:r>
              <a:rPr lang="en-US" dirty="0" err="1"/>
              <a:t>phép</a:t>
            </a:r>
            <a:r>
              <a:rPr lang="en-US" dirty="0"/>
              <a:t> GPL </a:t>
            </a:r>
            <a:r>
              <a:rPr lang="en-US" dirty="0" err="1"/>
              <a:t>mã</a:t>
            </a:r>
            <a:r>
              <a:rPr lang="en-US" dirty="0"/>
              <a:t> </a:t>
            </a:r>
            <a:r>
              <a:rPr lang="en-US" dirty="0" err="1"/>
              <a:t>nguồn</a:t>
            </a:r>
            <a:r>
              <a:rPr lang="en-US" dirty="0"/>
              <a:t> </a:t>
            </a:r>
            <a:r>
              <a:rPr lang="en-US" dirty="0" err="1"/>
              <a:t>mở</a:t>
            </a:r>
            <a:r>
              <a:rPr lang="en-US" dirty="0"/>
              <a:t> </a:t>
            </a:r>
            <a:r>
              <a:rPr lang="en-US" dirty="0" err="1"/>
              <a:t>cho</a:t>
            </a:r>
            <a:r>
              <a:rPr lang="en-US" dirty="0"/>
              <a:t> </a:t>
            </a:r>
            <a:r>
              <a:rPr lang="en-US" dirty="0" err="1"/>
              <a:t>phép</a:t>
            </a:r>
            <a:r>
              <a:rPr lang="en-US" dirty="0"/>
              <a:t> </a:t>
            </a:r>
            <a:r>
              <a:rPr lang="en-US" dirty="0" err="1"/>
              <a:t>lập</a:t>
            </a:r>
            <a:r>
              <a:rPr lang="en-US" dirty="0"/>
              <a:t> </a:t>
            </a:r>
            <a:r>
              <a:rPr lang="en-US" dirty="0" err="1"/>
              <a:t>trình</a:t>
            </a:r>
            <a:r>
              <a:rPr lang="en-US" dirty="0"/>
              <a:t> </a:t>
            </a:r>
            <a:r>
              <a:rPr lang="en-US" dirty="0" err="1"/>
              <a:t>viên</a:t>
            </a:r>
            <a:r>
              <a:rPr lang="en-US" dirty="0"/>
              <a:t> </a:t>
            </a:r>
            <a:r>
              <a:rPr lang="en-US" dirty="0" err="1"/>
              <a:t>sửa</a:t>
            </a:r>
            <a:r>
              <a:rPr lang="en-US" dirty="0"/>
              <a:t> </a:t>
            </a:r>
            <a:r>
              <a:rPr lang="en-US" dirty="0" err="1"/>
              <a:t>đổi</a:t>
            </a:r>
            <a:r>
              <a:rPr lang="en-US" dirty="0"/>
              <a:t> </a:t>
            </a:r>
            <a:r>
              <a:rPr lang="en-US" dirty="0" err="1"/>
              <a:t>phần</a:t>
            </a:r>
            <a:r>
              <a:rPr lang="en-US" dirty="0"/>
              <a:t> </a:t>
            </a:r>
            <a:r>
              <a:rPr lang="en-US" dirty="0" err="1"/>
              <a:t>mềm</a:t>
            </a:r>
            <a:r>
              <a:rPr lang="en-US" dirty="0"/>
              <a:t> SQL </a:t>
            </a:r>
            <a:r>
              <a:rPr lang="en-US" dirty="0" err="1"/>
              <a:t>để</a:t>
            </a:r>
            <a:r>
              <a:rPr lang="en-US" dirty="0"/>
              <a:t> </a:t>
            </a:r>
            <a:r>
              <a:rPr lang="en-US" dirty="0" err="1"/>
              <a:t>phù</a:t>
            </a:r>
            <a:r>
              <a:rPr lang="en-US" dirty="0"/>
              <a:t> </a:t>
            </a:r>
            <a:r>
              <a:rPr lang="en-US" dirty="0" err="1"/>
              <a:t>hợp</a:t>
            </a:r>
            <a:r>
              <a:rPr lang="en-US" dirty="0"/>
              <a:t> </a:t>
            </a:r>
            <a:r>
              <a:rPr lang="en-US" dirty="0" err="1"/>
              <a:t>với</a:t>
            </a:r>
            <a:r>
              <a:rPr lang="en-US" dirty="0"/>
              <a:t> </a:t>
            </a:r>
            <a:r>
              <a:rPr lang="en-US" dirty="0" err="1"/>
              <a:t>môi</a:t>
            </a:r>
            <a:r>
              <a:rPr lang="en-US" dirty="0"/>
              <a:t> tr</a:t>
            </a:r>
            <a:r>
              <a:rPr lang="vi-VN" dirty="0"/>
              <a:t>ư</a:t>
            </a:r>
            <a:r>
              <a:rPr lang="en-US" dirty="0" err="1"/>
              <a:t>ờng</a:t>
            </a:r>
            <a:r>
              <a:rPr lang="en-US" dirty="0"/>
              <a:t> </a:t>
            </a:r>
            <a:r>
              <a:rPr lang="en-US" dirty="0" err="1"/>
              <a:t>cụ</a:t>
            </a:r>
            <a:r>
              <a:rPr lang="en-US" dirty="0"/>
              <a:t> </a:t>
            </a:r>
            <a:r>
              <a:rPr lang="en-US" dirty="0" err="1"/>
              <a:t>thể</a:t>
            </a:r>
            <a:r>
              <a:rPr lang="en-US" dirty="0"/>
              <a:t> </a:t>
            </a:r>
            <a:r>
              <a:rPr lang="en-US" dirty="0" err="1"/>
              <a:t>của</a:t>
            </a:r>
            <a:r>
              <a:rPr lang="en-US" dirty="0"/>
              <a:t> </a:t>
            </a:r>
            <a:r>
              <a:rPr lang="en-US" dirty="0" err="1"/>
              <a:t>họ</a:t>
            </a:r>
            <a:r>
              <a:rPr lang="en-US" dirty="0"/>
              <a:t>.</a:t>
            </a:r>
          </a:p>
        </p:txBody>
      </p:sp>
    </p:spTree>
    <p:extLst>
      <p:ext uri="{BB962C8B-B14F-4D97-AF65-F5344CB8AC3E}">
        <p14:creationId xmlns:p14="http://schemas.microsoft.com/office/powerpoint/2010/main" val="32113259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right)">
                                      <p:cBhvr>
                                        <p:cTn id="7" dur="500"/>
                                        <p:tgtEl>
                                          <p:spTgt spid="39"/>
                                        </p:tgtEl>
                                      </p:cBhvr>
                                    </p:animEffect>
                                  </p:childTnLst>
                                </p:cTn>
                              </p:par>
                              <p:par>
                                <p:cTn id="8" presetID="22" presetClass="entr" presetSubtype="2"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wipe(right)">
                                      <p:cBhvr>
                                        <p:cTn id="10" dur="500"/>
                                        <p:tgtEl>
                                          <p:spTgt spid="42"/>
                                        </p:tgtEl>
                                      </p:cBhvr>
                                    </p:animEffect>
                                  </p:childTnLst>
                                </p:cTn>
                              </p:par>
                              <p:par>
                                <p:cTn id="11" presetID="22" presetClass="entr" presetSubtype="2"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wipe(right)">
                                      <p:cBhvr>
                                        <p:cTn id="13" dur="500"/>
                                        <p:tgtEl>
                                          <p:spTgt spid="45"/>
                                        </p:tgtEl>
                                      </p:cBhvr>
                                    </p:animEffect>
                                  </p:childTnLst>
                                </p:cTn>
                              </p:par>
                              <p:par>
                                <p:cTn id="14" presetID="22" presetClass="entr" presetSubtype="8"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left)">
                                      <p:cBhvr>
                                        <p:cTn id="16" dur="500"/>
                                        <p:tgtEl>
                                          <p:spTgt spid="32"/>
                                        </p:tgtEl>
                                      </p:cBhvr>
                                    </p:animEffect>
                                  </p:childTnLst>
                                </p:cTn>
                              </p:par>
                              <p:par>
                                <p:cTn id="17" presetID="22" presetClass="entr" presetSubtype="8"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left)">
                                      <p:cBhvr>
                                        <p:cTn id="19" dur="500"/>
                                        <p:tgtEl>
                                          <p:spTgt spid="35"/>
                                        </p:tgtEl>
                                      </p:cBhvr>
                                    </p:animEffect>
                                  </p:childTnLst>
                                </p:cTn>
                              </p:par>
                              <p:par>
                                <p:cTn id="20" presetID="22" presetClass="entr" presetSubtype="8" fill="hold"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left)">
                                      <p:cBhvr>
                                        <p:cTn id="22" dur="500"/>
                                        <p:tgtEl>
                                          <p:spTgt spid="38"/>
                                        </p:tgtEl>
                                      </p:cBhvr>
                                    </p:animEffect>
                                  </p:childTnLst>
                                </p:cTn>
                              </p:par>
                            </p:childTnLst>
                          </p:cTn>
                        </p:par>
                        <p:par>
                          <p:cTn id="23" fill="hold">
                            <p:stCondLst>
                              <p:cond delay="500"/>
                            </p:stCondLst>
                            <p:childTnLst>
                              <p:par>
                                <p:cTn id="24" presetID="53" presetClass="entr" presetSubtype="16" fill="hold" nodeType="afterEffect">
                                  <p:stCondLst>
                                    <p:cond delay="0"/>
                                  </p:stCondLst>
                                  <p:childTnLst>
                                    <p:set>
                                      <p:cBhvr>
                                        <p:cTn id="25" dur="1" fill="hold">
                                          <p:stCondLst>
                                            <p:cond delay="0"/>
                                          </p:stCondLst>
                                        </p:cTn>
                                        <p:tgtEl>
                                          <p:spTgt spid="58"/>
                                        </p:tgtEl>
                                        <p:attrNameLst>
                                          <p:attrName>style.visibility</p:attrName>
                                        </p:attrNameLst>
                                      </p:cBhvr>
                                      <p:to>
                                        <p:strVal val="visible"/>
                                      </p:to>
                                    </p:set>
                                    <p:anim calcmode="lin" valueType="num">
                                      <p:cBhvr>
                                        <p:cTn id="26" dur="500" fill="hold"/>
                                        <p:tgtEl>
                                          <p:spTgt spid="58"/>
                                        </p:tgtEl>
                                        <p:attrNameLst>
                                          <p:attrName>ppt_w</p:attrName>
                                        </p:attrNameLst>
                                      </p:cBhvr>
                                      <p:tavLst>
                                        <p:tav tm="0">
                                          <p:val>
                                            <p:fltVal val="0"/>
                                          </p:val>
                                        </p:tav>
                                        <p:tav tm="100000">
                                          <p:val>
                                            <p:strVal val="#ppt_w"/>
                                          </p:val>
                                        </p:tav>
                                      </p:tavLst>
                                    </p:anim>
                                    <p:anim calcmode="lin" valueType="num">
                                      <p:cBhvr>
                                        <p:cTn id="27" dur="500" fill="hold"/>
                                        <p:tgtEl>
                                          <p:spTgt spid="58"/>
                                        </p:tgtEl>
                                        <p:attrNameLst>
                                          <p:attrName>ppt_h</p:attrName>
                                        </p:attrNameLst>
                                      </p:cBhvr>
                                      <p:tavLst>
                                        <p:tav tm="0">
                                          <p:val>
                                            <p:fltVal val="0"/>
                                          </p:val>
                                        </p:tav>
                                        <p:tav tm="100000">
                                          <p:val>
                                            <p:strVal val="#ppt_h"/>
                                          </p:val>
                                        </p:tav>
                                      </p:tavLst>
                                    </p:anim>
                                    <p:animEffect transition="in" filter="fade">
                                      <p:cBhvr>
                                        <p:cTn id="28" dur="500"/>
                                        <p:tgtEl>
                                          <p:spTgt spid="58"/>
                                        </p:tgtEl>
                                      </p:cBhvr>
                                    </p:animEffect>
                                  </p:childTnLst>
                                </p:cTn>
                              </p:par>
                            </p:childTnLst>
                          </p:cTn>
                        </p:par>
                        <p:par>
                          <p:cTn id="29" fill="hold">
                            <p:stCondLst>
                              <p:cond delay="1000"/>
                            </p:stCondLst>
                            <p:childTnLst>
                              <p:par>
                                <p:cTn id="30" presetID="53" presetClass="entr" presetSubtype="16" fill="hold" nodeType="afterEffect">
                                  <p:stCondLst>
                                    <p:cond delay="0"/>
                                  </p:stCondLst>
                                  <p:childTnLst>
                                    <p:set>
                                      <p:cBhvr>
                                        <p:cTn id="31" dur="1" fill="hold">
                                          <p:stCondLst>
                                            <p:cond delay="0"/>
                                          </p:stCondLst>
                                        </p:cTn>
                                        <p:tgtEl>
                                          <p:spTgt spid="50"/>
                                        </p:tgtEl>
                                        <p:attrNameLst>
                                          <p:attrName>style.visibility</p:attrName>
                                        </p:attrNameLst>
                                      </p:cBhvr>
                                      <p:to>
                                        <p:strVal val="visible"/>
                                      </p:to>
                                    </p:set>
                                    <p:anim calcmode="lin" valueType="num">
                                      <p:cBhvr>
                                        <p:cTn id="32" dur="500" fill="hold"/>
                                        <p:tgtEl>
                                          <p:spTgt spid="50"/>
                                        </p:tgtEl>
                                        <p:attrNameLst>
                                          <p:attrName>ppt_w</p:attrName>
                                        </p:attrNameLst>
                                      </p:cBhvr>
                                      <p:tavLst>
                                        <p:tav tm="0">
                                          <p:val>
                                            <p:fltVal val="0"/>
                                          </p:val>
                                        </p:tav>
                                        <p:tav tm="100000">
                                          <p:val>
                                            <p:strVal val="#ppt_w"/>
                                          </p:val>
                                        </p:tav>
                                      </p:tavLst>
                                    </p:anim>
                                    <p:anim calcmode="lin" valueType="num">
                                      <p:cBhvr>
                                        <p:cTn id="33" dur="500" fill="hold"/>
                                        <p:tgtEl>
                                          <p:spTgt spid="50"/>
                                        </p:tgtEl>
                                        <p:attrNameLst>
                                          <p:attrName>ppt_h</p:attrName>
                                        </p:attrNameLst>
                                      </p:cBhvr>
                                      <p:tavLst>
                                        <p:tav tm="0">
                                          <p:val>
                                            <p:fltVal val="0"/>
                                          </p:val>
                                        </p:tav>
                                        <p:tav tm="100000">
                                          <p:val>
                                            <p:strVal val="#ppt_h"/>
                                          </p:val>
                                        </p:tav>
                                      </p:tavLst>
                                    </p:anim>
                                    <p:animEffect transition="in" filter="fade">
                                      <p:cBhvr>
                                        <p:cTn id="34" dur="500"/>
                                        <p:tgtEl>
                                          <p:spTgt spid="50"/>
                                        </p:tgtEl>
                                      </p:cBhvr>
                                    </p:animEffect>
                                  </p:childTnLst>
                                </p:cTn>
                              </p:par>
                            </p:childTnLst>
                          </p:cTn>
                        </p:par>
                        <p:par>
                          <p:cTn id="35" fill="hold">
                            <p:stCondLst>
                              <p:cond delay="1500"/>
                            </p:stCondLst>
                            <p:childTnLst>
                              <p:par>
                                <p:cTn id="36" presetID="53" presetClass="entr" presetSubtype="16" fill="hold" nodeType="afterEffect">
                                  <p:stCondLst>
                                    <p:cond delay="0"/>
                                  </p:stCondLst>
                                  <p:childTnLst>
                                    <p:set>
                                      <p:cBhvr>
                                        <p:cTn id="37" dur="1" fill="hold">
                                          <p:stCondLst>
                                            <p:cond delay="0"/>
                                          </p:stCondLst>
                                        </p:cTn>
                                        <p:tgtEl>
                                          <p:spTgt spid="54"/>
                                        </p:tgtEl>
                                        <p:attrNameLst>
                                          <p:attrName>style.visibility</p:attrName>
                                        </p:attrNameLst>
                                      </p:cBhvr>
                                      <p:to>
                                        <p:strVal val="visible"/>
                                      </p:to>
                                    </p:set>
                                    <p:anim calcmode="lin" valueType="num">
                                      <p:cBhvr>
                                        <p:cTn id="38" dur="500" fill="hold"/>
                                        <p:tgtEl>
                                          <p:spTgt spid="54"/>
                                        </p:tgtEl>
                                        <p:attrNameLst>
                                          <p:attrName>ppt_w</p:attrName>
                                        </p:attrNameLst>
                                      </p:cBhvr>
                                      <p:tavLst>
                                        <p:tav tm="0">
                                          <p:val>
                                            <p:fltVal val="0"/>
                                          </p:val>
                                        </p:tav>
                                        <p:tav tm="100000">
                                          <p:val>
                                            <p:strVal val="#ppt_w"/>
                                          </p:val>
                                        </p:tav>
                                      </p:tavLst>
                                    </p:anim>
                                    <p:anim calcmode="lin" valueType="num">
                                      <p:cBhvr>
                                        <p:cTn id="39" dur="500" fill="hold"/>
                                        <p:tgtEl>
                                          <p:spTgt spid="54"/>
                                        </p:tgtEl>
                                        <p:attrNameLst>
                                          <p:attrName>ppt_h</p:attrName>
                                        </p:attrNameLst>
                                      </p:cBhvr>
                                      <p:tavLst>
                                        <p:tav tm="0">
                                          <p:val>
                                            <p:fltVal val="0"/>
                                          </p:val>
                                        </p:tav>
                                        <p:tav tm="100000">
                                          <p:val>
                                            <p:strVal val="#ppt_h"/>
                                          </p:val>
                                        </p:tav>
                                      </p:tavLst>
                                    </p:anim>
                                    <p:animEffect transition="in" filter="fade">
                                      <p:cBhvr>
                                        <p:cTn id="40" dur="500"/>
                                        <p:tgtEl>
                                          <p:spTgt spid="54"/>
                                        </p:tgtEl>
                                      </p:cBhvr>
                                    </p:animEffect>
                                  </p:childTnLst>
                                </p:cTn>
                              </p:par>
                            </p:childTnLst>
                          </p:cTn>
                        </p:par>
                        <p:par>
                          <p:cTn id="41" fill="hold">
                            <p:stCondLst>
                              <p:cond delay="2000"/>
                            </p:stCondLst>
                            <p:childTnLst>
                              <p:par>
                                <p:cTn id="42" presetID="53" presetClass="entr" presetSubtype="16" fill="hold" nodeType="after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p:cTn id="44" dur="500" fill="hold"/>
                                        <p:tgtEl>
                                          <p:spTgt spid="14"/>
                                        </p:tgtEl>
                                        <p:attrNameLst>
                                          <p:attrName>ppt_w</p:attrName>
                                        </p:attrNameLst>
                                      </p:cBhvr>
                                      <p:tavLst>
                                        <p:tav tm="0">
                                          <p:val>
                                            <p:fltVal val="0"/>
                                          </p:val>
                                        </p:tav>
                                        <p:tav tm="100000">
                                          <p:val>
                                            <p:strVal val="#ppt_w"/>
                                          </p:val>
                                        </p:tav>
                                      </p:tavLst>
                                    </p:anim>
                                    <p:anim calcmode="lin" valueType="num">
                                      <p:cBhvr>
                                        <p:cTn id="45" dur="500" fill="hold"/>
                                        <p:tgtEl>
                                          <p:spTgt spid="14"/>
                                        </p:tgtEl>
                                        <p:attrNameLst>
                                          <p:attrName>ppt_h</p:attrName>
                                        </p:attrNameLst>
                                      </p:cBhvr>
                                      <p:tavLst>
                                        <p:tav tm="0">
                                          <p:val>
                                            <p:fltVal val="0"/>
                                          </p:val>
                                        </p:tav>
                                        <p:tav tm="100000">
                                          <p:val>
                                            <p:strVal val="#ppt_h"/>
                                          </p:val>
                                        </p:tav>
                                      </p:tavLst>
                                    </p:anim>
                                    <p:animEffect transition="in" filter="fade">
                                      <p:cBhvr>
                                        <p:cTn id="46" dur="500"/>
                                        <p:tgtEl>
                                          <p:spTgt spid="14"/>
                                        </p:tgtEl>
                                      </p:cBhvr>
                                    </p:animEffect>
                                  </p:childTnLst>
                                </p:cTn>
                              </p:par>
                            </p:childTnLst>
                          </p:cTn>
                        </p:par>
                        <p:par>
                          <p:cTn id="47" fill="hold">
                            <p:stCondLst>
                              <p:cond delay="2500"/>
                            </p:stCondLst>
                            <p:childTnLst>
                              <p:par>
                                <p:cTn id="48" presetID="53" presetClass="entr" presetSubtype="16" fill="hold" nodeType="afterEffect">
                                  <p:stCondLst>
                                    <p:cond delay="0"/>
                                  </p:stCondLst>
                                  <p:childTnLst>
                                    <p:set>
                                      <p:cBhvr>
                                        <p:cTn id="49" dur="1" fill="hold">
                                          <p:stCondLst>
                                            <p:cond delay="0"/>
                                          </p:stCondLst>
                                        </p:cTn>
                                        <p:tgtEl>
                                          <p:spTgt spid="46"/>
                                        </p:tgtEl>
                                        <p:attrNameLst>
                                          <p:attrName>style.visibility</p:attrName>
                                        </p:attrNameLst>
                                      </p:cBhvr>
                                      <p:to>
                                        <p:strVal val="visible"/>
                                      </p:to>
                                    </p:set>
                                    <p:anim calcmode="lin" valueType="num">
                                      <p:cBhvr>
                                        <p:cTn id="50" dur="500" fill="hold"/>
                                        <p:tgtEl>
                                          <p:spTgt spid="46"/>
                                        </p:tgtEl>
                                        <p:attrNameLst>
                                          <p:attrName>ppt_w</p:attrName>
                                        </p:attrNameLst>
                                      </p:cBhvr>
                                      <p:tavLst>
                                        <p:tav tm="0">
                                          <p:val>
                                            <p:fltVal val="0"/>
                                          </p:val>
                                        </p:tav>
                                        <p:tav tm="100000">
                                          <p:val>
                                            <p:strVal val="#ppt_w"/>
                                          </p:val>
                                        </p:tav>
                                      </p:tavLst>
                                    </p:anim>
                                    <p:anim calcmode="lin" valueType="num">
                                      <p:cBhvr>
                                        <p:cTn id="51" dur="500" fill="hold"/>
                                        <p:tgtEl>
                                          <p:spTgt spid="46"/>
                                        </p:tgtEl>
                                        <p:attrNameLst>
                                          <p:attrName>ppt_h</p:attrName>
                                        </p:attrNameLst>
                                      </p:cBhvr>
                                      <p:tavLst>
                                        <p:tav tm="0">
                                          <p:val>
                                            <p:fltVal val="0"/>
                                          </p:val>
                                        </p:tav>
                                        <p:tav tm="100000">
                                          <p:val>
                                            <p:strVal val="#ppt_h"/>
                                          </p:val>
                                        </p:tav>
                                      </p:tavLst>
                                    </p:anim>
                                    <p:animEffect transition="in" filter="fade">
                                      <p:cBhvr>
                                        <p:cTn id="52" dur="500"/>
                                        <p:tgtEl>
                                          <p:spTgt spid="46"/>
                                        </p:tgtEl>
                                      </p:cBhvr>
                                    </p:animEffect>
                                  </p:childTnLst>
                                </p:cTn>
                              </p:par>
                            </p:childTnLst>
                          </p:cTn>
                        </p:par>
                        <p:par>
                          <p:cTn id="53" fill="hold">
                            <p:stCondLst>
                              <p:cond delay="3000"/>
                            </p:stCondLst>
                            <p:childTnLst>
                              <p:par>
                                <p:cTn id="54" presetID="53" presetClass="entr" presetSubtype="16" fill="hold" nodeType="afterEffect">
                                  <p:stCondLst>
                                    <p:cond delay="0"/>
                                  </p:stCondLst>
                                  <p:childTnLst>
                                    <p:set>
                                      <p:cBhvr>
                                        <p:cTn id="55" dur="1" fill="hold">
                                          <p:stCondLst>
                                            <p:cond delay="0"/>
                                          </p:stCondLst>
                                        </p:cTn>
                                        <p:tgtEl>
                                          <p:spTgt spid="62"/>
                                        </p:tgtEl>
                                        <p:attrNameLst>
                                          <p:attrName>style.visibility</p:attrName>
                                        </p:attrNameLst>
                                      </p:cBhvr>
                                      <p:to>
                                        <p:strVal val="visible"/>
                                      </p:to>
                                    </p:set>
                                    <p:anim calcmode="lin" valueType="num">
                                      <p:cBhvr>
                                        <p:cTn id="56" dur="500" fill="hold"/>
                                        <p:tgtEl>
                                          <p:spTgt spid="62"/>
                                        </p:tgtEl>
                                        <p:attrNameLst>
                                          <p:attrName>ppt_w</p:attrName>
                                        </p:attrNameLst>
                                      </p:cBhvr>
                                      <p:tavLst>
                                        <p:tav tm="0">
                                          <p:val>
                                            <p:fltVal val="0"/>
                                          </p:val>
                                        </p:tav>
                                        <p:tav tm="100000">
                                          <p:val>
                                            <p:strVal val="#ppt_w"/>
                                          </p:val>
                                        </p:tav>
                                      </p:tavLst>
                                    </p:anim>
                                    <p:anim calcmode="lin" valueType="num">
                                      <p:cBhvr>
                                        <p:cTn id="57" dur="500" fill="hold"/>
                                        <p:tgtEl>
                                          <p:spTgt spid="62"/>
                                        </p:tgtEl>
                                        <p:attrNameLst>
                                          <p:attrName>ppt_h</p:attrName>
                                        </p:attrNameLst>
                                      </p:cBhvr>
                                      <p:tavLst>
                                        <p:tav tm="0">
                                          <p:val>
                                            <p:fltVal val="0"/>
                                          </p:val>
                                        </p:tav>
                                        <p:tav tm="100000">
                                          <p:val>
                                            <p:strVal val="#ppt_h"/>
                                          </p:val>
                                        </p:tav>
                                      </p:tavLst>
                                    </p:anim>
                                    <p:animEffect transition="in" filter="fade">
                                      <p:cBhvr>
                                        <p:cTn id="58" dur="500"/>
                                        <p:tgtEl>
                                          <p:spTgt spid="62"/>
                                        </p:tgtEl>
                                      </p:cBhvr>
                                    </p:animEffect>
                                  </p:childTnLst>
                                </p:cTn>
                              </p:par>
                              <p:par>
                                <p:cTn id="59" presetID="22" presetClass="entr" presetSubtype="8" fill="hold" nodeType="withEffect">
                                  <p:stCondLst>
                                    <p:cond delay="0"/>
                                  </p:stCondLst>
                                  <p:childTnLst>
                                    <p:set>
                                      <p:cBhvr>
                                        <p:cTn id="60" dur="1" fill="hold">
                                          <p:stCondLst>
                                            <p:cond delay="0"/>
                                          </p:stCondLst>
                                        </p:cTn>
                                        <p:tgtEl>
                                          <p:spTgt spid="69"/>
                                        </p:tgtEl>
                                        <p:attrNameLst>
                                          <p:attrName>style.visibility</p:attrName>
                                        </p:attrNameLst>
                                      </p:cBhvr>
                                      <p:to>
                                        <p:strVal val="visible"/>
                                      </p:to>
                                    </p:set>
                                    <p:animEffect transition="in" filter="wipe(left)">
                                      <p:cBhvr>
                                        <p:cTn id="61"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6F7FB"/>
        </a:solidFill>
        <a:effectLst/>
      </p:bgPr>
    </p:bg>
    <p:spTree>
      <p:nvGrpSpPr>
        <p:cNvPr id="1" name=""/>
        <p:cNvGrpSpPr/>
        <p:nvPr/>
      </p:nvGrpSpPr>
      <p:grpSpPr>
        <a:xfrm>
          <a:off x="0" y="0"/>
          <a:ext cx="0" cy="0"/>
          <a:chOff x="0" y="0"/>
          <a:chExt cx="0" cy="0"/>
        </a:xfrm>
      </p:grpSpPr>
      <p:pic>
        <p:nvPicPr>
          <p:cNvPr id="65" name="Picture 64">
            <a:extLst>
              <a:ext uri="{FF2B5EF4-FFF2-40B4-BE49-F238E27FC236}">
                <a16:creationId xmlns:a16="http://schemas.microsoft.com/office/drawing/2014/main" id="{2C1EA9A6-C391-2D41-ADC1-99F6513EE1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7543" y="1884361"/>
            <a:ext cx="8696914" cy="4783528"/>
          </a:xfrm>
          <a:prstGeom prst="rect">
            <a:avLst/>
          </a:prstGeom>
        </p:spPr>
      </p:pic>
      <p:sp>
        <p:nvSpPr>
          <p:cNvPr id="67" name="Rectangle 66">
            <a:extLst>
              <a:ext uri="{FF2B5EF4-FFF2-40B4-BE49-F238E27FC236}">
                <a16:creationId xmlns:a16="http://schemas.microsoft.com/office/drawing/2014/main" id="{57EA12E1-4CB5-CB48-B318-8D437A14AEA0}"/>
              </a:ext>
            </a:extLst>
          </p:cNvPr>
          <p:cNvSpPr/>
          <p:nvPr/>
        </p:nvSpPr>
        <p:spPr>
          <a:xfrm>
            <a:off x="1747543" y="1075704"/>
            <a:ext cx="6096000" cy="707886"/>
          </a:xfrm>
          <a:prstGeom prst="rect">
            <a:avLst/>
          </a:prstGeom>
        </p:spPr>
        <p:txBody>
          <a:bodyPr>
            <a:spAutoFit/>
          </a:bodyPr>
          <a:lstStyle/>
          <a:p>
            <a:r>
              <a:rPr lang="en-US" sz="2000" dirty="0" err="1"/>
              <a:t>Mở</a:t>
            </a:r>
            <a:r>
              <a:rPr lang="en-US" sz="2000" dirty="0"/>
              <a:t>  terminal </a:t>
            </a:r>
            <a:r>
              <a:rPr lang="en-US" sz="2000" dirty="0" err="1"/>
              <a:t>lên</a:t>
            </a:r>
            <a:r>
              <a:rPr lang="en-US" sz="2000" dirty="0"/>
              <a:t> </a:t>
            </a:r>
            <a:r>
              <a:rPr lang="en-US" sz="2000" dirty="0" err="1"/>
              <a:t>và</a:t>
            </a:r>
            <a:r>
              <a:rPr lang="en-US" sz="2000" dirty="0"/>
              <a:t> </a:t>
            </a:r>
            <a:r>
              <a:rPr lang="en-US" sz="2000" dirty="0" err="1"/>
              <a:t>nhập</a:t>
            </a:r>
            <a:r>
              <a:rPr lang="en-US" sz="2000" dirty="0"/>
              <a:t> </a:t>
            </a:r>
            <a:r>
              <a:rPr lang="en-US" sz="2000" dirty="0" err="1"/>
              <a:t>câu</a:t>
            </a:r>
            <a:r>
              <a:rPr lang="en-US" sz="2000" dirty="0"/>
              <a:t> </a:t>
            </a:r>
            <a:r>
              <a:rPr lang="en-US" sz="2000" dirty="0" err="1"/>
              <a:t>lệnh</a:t>
            </a:r>
            <a:r>
              <a:rPr lang="en-US" sz="2000" dirty="0"/>
              <a:t>: </a:t>
            </a:r>
            <a:r>
              <a:rPr lang="en-US" sz="2000" i="1" dirty="0" err="1"/>
              <a:t>sudo</a:t>
            </a:r>
            <a:r>
              <a:rPr lang="en-US" sz="2000" i="1" dirty="0"/>
              <a:t> apt-get install –y </a:t>
            </a:r>
            <a:r>
              <a:rPr lang="en-US" sz="2000" i="1" dirty="0" err="1"/>
              <a:t>mysql</a:t>
            </a:r>
            <a:r>
              <a:rPr lang="en-US" sz="2000" i="1" dirty="0"/>
              <a:t>-server.</a:t>
            </a:r>
            <a:r>
              <a:rPr lang="en-US" sz="2000" dirty="0"/>
              <a:t> </a:t>
            </a:r>
          </a:p>
        </p:txBody>
      </p:sp>
      <p:sp>
        <p:nvSpPr>
          <p:cNvPr id="5" name="TextBox 4">
            <a:extLst>
              <a:ext uri="{FF2B5EF4-FFF2-40B4-BE49-F238E27FC236}">
                <a16:creationId xmlns:a16="http://schemas.microsoft.com/office/drawing/2014/main" id="{BB6130F5-98D4-422E-99F9-A08FF5F8BD90}"/>
              </a:ext>
            </a:extLst>
          </p:cNvPr>
          <p:cNvSpPr txBox="1"/>
          <p:nvPr/>
        </p:nvSpPr>
        <p:spPr>
          <a:xfrm>
            <a:off x="2791471" y="190111"/>
            <a:ext cx="6179850" cy="784822"/>
          </a:xfrm>
          <a:prstGeom prst="rect">
            <a:avLst/>
          </a:prstGeom>
          <a:noFill/>
        </p:spPr>
        <p:txBody>
          <a:bodyPr wrap="square" lIns="45711" tIns="22856" rIns="45711" bIns="22856" rtlCol="0">
            <a:spAutoFit/>
          </a:bodyPr>
          <a:lstStyle/>
          <a:p>
            <a:pPr algn="ctr"/>
            <a:r>
              <a:rPr lang="vi-VN" sz="4800" b="1" dirty="0">
                <a:solidFill>
                  <a:schemeClr val="accent2"/>
                </a:solidFill>
                <a:cs typeface="Lato Regular"/>
              </a:rPr>
              <a:t>Cài đặt</a:t>
            </a:r>
            <a:endParaRPr lang="id-ID" sz="4800" b="1" dirty="0">
              <a:solidFill>
                <a:schemeClr val="tx1">
                  <a:lumMod val="50000"/>
                  <a:lumOff val="50000"/>
                </a:schemeClr>
              </a:solidFill>
              <a:cs typeface="Lato Regular"/>
            </a:endParaRPr>
          </a:p>
        </p:txBody>
      </p:sp>
    </p:spTree>
    <p:extLst>
      <p:ext uri="{BB962C8B-B14F-4D97-AF65-F5344CB8AC3E}">
        <p14:creationId xmlns:p14="http://schemas.microsoft.com/office/powerpoint/2010/main" val="170776309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6F7FB"/>
        </a:solidFill>
        <a:effectLst/>
      </p:bgPr>
    </p:bg>
    <p:spTree>
      <p:nvGrpSpPr>
        <p:cNvPr id="1" name=""/>
        <p:cNvGrpSpPr/>
        <p:nvPr/>
      </p:nvGrpSpPr>
      <p:grpSpPr>
        <a:xfrm>
          <a:off x="0" y="0"/>
          <a:ext cx="0" cy="0"/>
          <a:chOff x="0" y="0"/>
          <a:chExt cx="0" cy="0"/>
        </a:xfrm>
      </p:grpSpPr>
      <p:pic>
        <p:nvPicPr>
          <p:cNvPr id="130" name="Picture 129">
            <a:extLst>
              <a:ext uri="{FF2B5EF4-FFF2-40B4-BE49-F238E27FC236}">
                <a16:creationId xmlns:a16="http://schemas.microsoft.com/office/drawing/2014/main" id="{1AFBB955-18FD-9542-BB7D-6543FBBBC1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166" y="1786596"/>
            <a:ext cx="10522634" cy="4614203"/>
          </a:xfrm>
          <a:prstGeom prst="rect">
            <a:avLst/>
          </a:prstGeom>
        </p:spPr>
      </p:pic>
      <p:sp>
        <p:nvSpPr>
          <p:cNvPr id="132" name="Rectangle 131">
            <a:extLst>
              <a:ext uri="{FF2B5EF4-FFF2-40B4-BE49-F238E27FC236}">
                <a16:creationId xmlns:a16="http://schemas.microsoft.com/office/drawing/2014/main" id="{F0CEAEDB-FCB5-F443-A977-8F18B4B2E4BC}"/>
              </a:ext>
            </a:extLst>
          </p:cNvPr>
          <p:cNvSpPr/>
          <p:nvPr/>
        </p:nvSpPr>
        <p:spPr>
          <a:xfrm>
            <a:off x="450166" y="770933"/>
            <a:ext cx="9553643" cy="1015663"/>
          </a:xfrm>
          <a:prstGeom prst="rect">
            <a:avLst/>
          </a:prstGeom>
        </p:spPr>
        <p:txBody>
          <a:bodyPr wrap="square">
            <a:spAutoFit/>
          </a:bodyPr>
          <a:lstStyle/>
          <a:p>
            <a:r>
              <a:rPr lang="en-US" sz="2000" dirty="0" err="1"/>
              <a:t>Gõ</a:t>
            </a:r>
            <a:r>
              <a:rPr lang="en-US" sz="2000" dirty="0"/>
              <a:t> y </a:t>
            </a:r>
            <a:r>
              <a:rPr lang="en-US" sz="2000" dirty="0" err="1"/>
              <a:t>và</a:t>
            </a:r>
            <a:r>
              <a:rPr lang="en-US" sz="2000" dirty="0"/>
              <a:t> </a:t>
            </a:r>
            <a:r>
              <a:rPr lang="en-US" sz="2000" dirty="0" err="1"/>
              <a:t>ấn</a:t>
            </a:r>
            <a:r>
              <a:rPr lang="en-US" sz="2000" dirty="0"/>
              <a:t> Enter. Sau </a:t>
            </a:r>
            <a:r>
              <a:rPr lang="en-US" sz="2000" dirty="0" err="1"/>
              <a:t>đó</a:t>
            </a:r>
            <a:r>
              <a:rPr lang="en-US" sz="2000" dirty="0"/>
              <a:t> </a:t>
            </a:r>
            <a:r>
              <a:rPr lang="en-US" sz="2000" dirty="0" err="1"/>
              <a:t>màn</a:t>
            </a:r>
            <a:r>
              <a:rPr lang="en-US" sz="2000" dirty="0"/>
              <a:t> </a:t>
            </a:r>
            <a:r>
              <a:rPr lang="en-US" sz="2000" dirty="0" err="1"/>
              <a:t>hình</a:t>
            </a:r>
            <a:r>
              <a:rPr lang="en-US" sz="2000" dirty="0"/>
              <a:t> </a:t>
            </a:r>
            <a:r>
              <a:rPr lang="en-US" sz="2000" dirty="0" err="1"/>
              <a:t>sẽ</a:t>
            </a:r>
            <a:r>
              <a:rPr lang="en-US" sz="2000" dirty="0"/>
              <a:t> </a:t>
            </a:r>
            <a:r>
              <a:rPr lang="en-US" sz="2000" dirty="0" err="1"/>
              <a:t>hiển</a:t>
            </a:r>
            <a:r>
              <a:rPr lang="en-US" sz="2000" dirty="0"/>
              <a:t> </a:t>
            </a:r>
            <a:r>
              <a:rPr lang="en-US" sz="2000" dirty="0" err="1"/>
              <a:t>thị</a:t>
            </a:r>
            <a:r>
              <a:rPr lang="en-US" sz="2000" dirty="0"/>
              <a:t> </a:t>
            </a:r>
            <a:r>
              <a:rPr lang="en-US" sz="2000" dirty="0" err="1"/>
              <a:t>để</a:t>
            </a:r>
            <a:r>
              <a:rPr lang="en-US" sz="2000" dirty="0"/>
              <a:t> </a:t>
            </a:r>
            <a:r>
              <a:rPr lang="en-US" sz="2000" dirty="0" err="1"/>
              <a:t>yêu</a:t>
            </a:r>
            <a:r>
              <a:rPr lang="en-US" sz="2000" dirty="0"/>
              <a:t> </a:t>
            </a:r>
            <a:r>
              <a:rPr lang="en-US" sz="2000" dirty="0" err="1"/>
              <a:t>cầu</a:t>
            </a:r>
            <a:r>
              <a:rPr lang="en-US" sz="2000" dirty="0"/>
              <a:t> ng</a:t>
            </a:r>
            <a:r>
              <a:rPr lang="vi-VN" sz="2000" dirty="0"/>
              <a:t>ư</a:t>
            </a:r>
            <a:r>
              <a:rPr lang="en-US" sz="2000" dirty="0" err="1"/>
              <a:t>ời</a:t>
            </a:r>
            <a:r>
              <a:rPr lang="en-US" sz="2000" dirty="0"/>
              <a:t> </a:t>
            </a:r>
            <a:r>
              <a:rPr lang="en-US" sz="2000" dirty="0" err="1"/>
              <a:t>dùng</a:t>
            </a:r>
            <a:r>
              <a:rPr lang="en-US" sz="2000" dirty="0"/>
              <a:t> </a:t>
            </a:r>
            <a:r>
              <a:rPr lang="en-US" sz="2000" dirty="0" err="1"/>
              <a:t>nhập</a:t>
            </a:r>
            <a:r>
              <a:rPr lang="en-US" sz="2000" dirty="0"/>
              <a:t> password </a:t>
            </a:r>
            <a:r>
              <a:rPr lang="en-US" sz="2000" dirty="0" err="1"/>
              <a:t>và</a:t>
            </a:r>
            <a:r>
              <a:rPr lang="en-US" sz="2000" dirty="0"/>
              <a:t> </a:t>
            </a:r>
            <a:r>
              <a:rPr lang="en-US" sz="2000" dirty="0" err="1"/>
              <a:t>xác</a:t>
            </a:r>
            <a:r>
              <a:rPr lang="en-US" sz="2000" dirty="0"/>
              <a:t> </a:t>
            </a:r>
            <a:r>
              <a:rPr lang="en-US" sz="2000" dirty="0" err="1"/>
              <a:t>nhận</a:t>
            </a:r>
            <a:r>
              <a:rPr lang="en-US" sz="2000" dirty="0"/>
              <a:t> password. </a:t>
            </a:r>
          </a:p>
          <a:p>
            <a:r>
              <a:rPr lang="en-US" sz="2000" dirty="0"/>
              <a:t>Sau </a:t>
            </a:r>
            <a:r>
              <a:rPr lang="en-US" sz="2000" dirty="0" err="1"/>
              <a:t>đó</a:t>
            </a:r>
            <a:r>
              <a:rPr lang="en-US" sz="2000" dirty="0"/>
              <a:t> </a:t>
            </a:r>
            <a:r>
              <a:rPr lang="en-US" sz="2000" dirty="0" err="1"/>
              <a:t>ấn</a:t>
            </a:r>
            <a:r>
              <a:rPr lang="en-US" sz="2000" dirty="0"/>
              <a:t> Enter </a:t>
            </a:r>
            <a:r>
              <a:rPr lang="en-US" sz="2000" dirty="0" err="1"/>
              <a:t>và</a:t>
            </a:r>
            <a:r>
              <a:rPr lang="en-US" sz="2000" dirty="0"/>
              <a:t> </a:t>
            </a:r>
            <a:r>
              <a:rPr lang="en-US" sz="2000" dirty="0" err="1"/>
              <a:t>quá</a:t>
            </a:r>
            <a:r>
              <a:rPr lang="en-US" sz="2000" dirty="0"/>
              <a:t> </a:t>
            </a:r>
            <a:r>
              <a:rPr lang="en-US" sz="2000" dirty="0" err="1"/>
              <a:t>trình</a:t>
            </a:r>
            <a:r>
              <a:rPr lang="en-US" sz="2000" dirty="0"/>
              <a:t> </a:t>
            </a:r>
            <a:r>
              <a:rPr lang="en-US" sz="2000" dirty="0" err="1"/>
              <a:t>cài</a:t>
            </a:r>
            <a:r>
              <a:rPr lang="en-US" sz="2000" dirty="0"/>
              <a:t> </a:t>
            </a:r>
            <a:r>
              <a:rPr lang="en-US" sz="2000" dirty="0" err="1"/>
              <a:t>đặt</a:t>
            </a:r>
            <a:r>
              <a:rPr lang="en-US" sz="2000" dirty="0"/>
              <a:t> </a:t>
            </a:r>
            <a:r>
              <a:rPr lang="en-US" sz="2000" dirty="0" err="1"/>
              <a:t>thành</a:t>
            </a:r>
            <a:r>
              <a:rPr lang="en-US" sz="2000" dirty="0"/>
              <a:t> </a:t>
            </a:r>
            <a:r>
              <a:rPr lang="en-US" sz="2000" dirty="0" err="1"/>
              <a:t>công</a:t>
            </a:r>
            <a:r>
              <a:rPr lang="en-US" sz="2000" dirty="0"/>
              <a:t> </a:t>
            </a:r>
            <a:r>
              <a:rPr lang="en-US" sz="2000" dirty="0" err="1"/>
              <a:t>màn</a:t>
            </a:r>
            <a:r>
              <a:rPr lang="en-US" sz="2000" dirty="0"/>
              <a:t> </a:t>
            </a:r>
            <a:r>
              <a:rPr lang="en-US" sz="2000" dirty="0" err="1"/>
              <a:t>hình</a:t>
            </a:r>
            <a:r>
              <a:rPr lang="en-US" sz="2000" dirty="0"/>
              <a:t> </a:t>
            </a:r>
            <a:r>
              <a:rPr lang="en-US" sz="2000" dirty="0" err="1"/>
              <a:t>sẽ</a:t>
            </a:r>
            <a:r>
              <a:rPr lang="en-US" sz="2000" dirty="0"/>
              <a:t> </a:t>
            </a:r>
            <a:r>
              <a:rPr lang="en-US" sz="2000" dirty="0" err="1"/>
              <a:t>hiển</a:t>
            </a:r>
            <a:r>
              <a:rPr lang="en-US" sz="2000" dirty="0"/>
              <a:t> </a:t>
            </a:r>
            <a:r>
              <a:rPr lang="en-US" sz="2000" dirty="0" err="1"/>
              <a:t>thị</a:t>
            </a:r>
            <a:r>
              <a:rPr lang="en-US" sz="2000" dirty="0"/>
              <a:t>.</a:t>
            </a:r>
          </a:p>
        </p:txBody>
      </p:sp>
      <p:sp>
        <p:nvSpPr>
          <p:cNvPr id="2" name="TextBox 1">
            <a:extLst>
              <a:ext uri="{FF2B5EF4-FFF2-40B4-BE49-F238E27FC236}">
                <a16:creationId xmlns:a16="http://schemas.microsoft.com/office/drawing/2014/main" id="{E88A6F45-6875-4CAB-86C0-33003650B015}"/>
              </a:ext>
            </a:extLst>
          </p:cNvPr>
          <p:cNvSpPr txBox="1"/>
          <p:nvPr/>
        </p:nvSpPr>
        <p:spPr>
          <a:xfrm>
            <a:off x="0" y="195591"/>
            <a:ext cx="2481943" cy="553998"/>
          </a:xfrm>
          <a:prstGeom prst="rect">
            <a:avLst/>
          </a:prstGeom>
          <a:noFill/>
        </p:spPr>
        <p:txBody>
          <a:bodyPr wrap="square" rtlCol="0">
            <a:spAutoFit/>
          </a:bodyPr>
          <a:lstStyle/>
          <a:p>
            <a:pPr algn="ctr"/>
            <a:r>
              <a:rPr lang="vi-VN" sz="3000" b="1" dirty="0">
                <a:solidFill>
                  <a:schemeClr val="accent2"/>
                </a:solidFill>
                <a:cs typeface="Lato Regular"/>
              </a:rPr>
              <a:t>Cài đặt</a:t>
            </a:r>
            <a:endParaRPr lang="id-ID" sz="3000" b="1" dirty="0">
              <a:solidFill>
                <a:schemeClr val="tx1">
                  <a:lumMod val="50000"/>
                  <a:lumOff val="50000"/>
                </a:schemeClr>
              </a:solidFill>
              <a:cs typeface="Lato Regular"/>
            </a:endParaRPr>
          </a:p>
        </p:txBody>
      </p:sp>
    </p:spTree>
    <p:extLst>
      <p:ext uri="{BB962C8B-B14F-4D97-AF65-F5344CB8AC3E}">
        <p14:creationId xmlns:p14="http://schemas.microsoft.com/office/powerpoint/2010/main" val="2680245534"/>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6F7FB"/>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82802A-665E-4F1C-87E3-05172EE95E8E}"/>
              </a:ext>
            </a:extLst>
          </p:cNvPr>
          <p:cNvPicPr/>
          <p:nvPr/>
        </p:nvPicPr>
        <p:blipFill>
          <a:blip r:embed="rId2">
            <a:extLst>
              <a:ext uri="{28A0092B-C50C-407E-A947-70E740481C1C}">
                <a14:useLocalDpi xmlns:a14="http://schemas.microsoft.com/office/drawing/2010/main" val="0"/>
              </a:ext>
            </a:extLst>
          </a:blip>
          <a:stretch>
            <a:fillRect/>
          </a:stretch>
        </p:blipFill>
        <p:spPr>
          <a:xfrm>
            <a:off x="822888" y="924250"/>
            <a:ext cx="9788577" cy="5584265"/>
          </a:xfrm>
          <a:prstGeom prst="rect">
            <a:avLst/>
          </a:prstGeom>
        </p:spPr>
      </p:pic>
      <p:sp>
        <p:nvSpPr>
          <p:cNvPr id="2" name="TextBox 1">
            <a:extLst>
              <a:ext uri="{FF2B5EF4-FFF2-40B4-BE49-F238E27FC236}">
                <a16:creationId xmlns:a16="http://schemas.microsoft.com/office/drawing/2014/main" id="{2DA024F6-210B-4E3A-8177-32850AC04344}"/>
              </a:ext>
            </a:extLst>
          </p:cNvPr>
          <p:cNvSpPr txBox="1"/>
          <p:nvPr/>
        </p:nvSpPr>
        <p:spPr>
          <a:xfrm>
            <a:off x="822887" y="222069"/>
            <a:ext cx="6387809" cy="553998"/>
          </a:xfrm>
          <a:prstGeom prst="rect">
            <a:avLst/>
          </a:prstGeom>
          <a:noFill/>
        </p:spPr>
        <p:txBody>
          <a:bodyPr wrap="square" rtlCol="0">
            <a:spAutoFit/>
          </a:bodyPr>
          <a:lstStyle/>
          <a:p>
            <a:r>
              <a:rPr lang="en-US" sz="3000" b="1" dirty="0">
                <a:solidFill>
                  <a:schemeClr val="accent2"/>
                </a:solidFill>
                <a:cs typeface="Lato Regular"/>
              </a:rPr>
              <a:t>Demo </a:t>
            </a:r>
            <a:r>
              <a:rPr lang="en-US" sz="3000" b="1" dirty="0" err="1">
                <a:solidFill>
                  <a:schemeClr val="accent2"/>
                </a:solidFill>
                <a:cs typeface="Lato Regular"/>
              </a:rPr>
              <a:t>lệnh</a:t>
            </a:r>
            <a:r>
              <a:rPr lang="en-US" sz="3000" b="1" dirty="0">
                <a:solidFill>
                  <a:schemeClr val="accent2"/>
                </a:solidFill>
                <a:cs typeface="Lato Regular"/>
              </a:rPr>
              <a:t> c</a:t>
            </a:r>
            <a:r>
              <a:rPr lang="vi-VN" sz="3000" b="1" dirty="0">
                <a:solidFill>
                  <a:schemeClr val="accent2"/>
                </a:solidFill>
                <a:cs typeface="Lato Regular"/>
              </a:rPr>
              <a:t>ơ</a:t>
            </a:r>
            <a:r>
              <a:rPr lang="en-US" sz="3000" b="1" dirty="0">
                <a:solidFill>
                  <a:schemeClr val="accent2"/>
                </a:solidFill>
                <a:cs typeface="Lato Regular"/>
              </a:rPr>
              <a:t> </a:t>
            </a:r>
            <a:r>
              <a:rPr lang="en-US" sz="3000" b="1" dirty="0" err="1">
                <a:solidFill>
                  <a:schemeClr val="accent2"/>
                </a:solidFill>
                <a:cs typeface="Lato Regular"/>
              </a:rPr>
              <a:t>bản</a:t>
            </a:r>
            <a:r>
              <a:rPr lang="en-US" sz="3000" b="1" dirty="0">
                <a:solidFill>
                  <a:schemeClr val="accent2"/>
                </a:solidFill>
                <a:cs typeface="Lato Regular"/>
              </a:rPr>
              <a:t> </a:t>
            </a:r>
            <a:r>
              <a:rPr lang="en-US" sz="3000" b="1" dirty="0" err="1">
                <a:solidFill>
                  <a:schemeClr val="accent2"/>
                </a:solidFill>
                <a:cs typeface="Lato Regular"/>
              </a:rPr>
              <a:t>trong</a:t>
            </a:r>
            <a:r>
              <a:rPr lang="en-US" sz="3000" b="1" dirty="0">
                <a:solidFill>
                  <a:schemeClr val="accent2"/>
                </a:solidFill>
                <a:cs typeface="Lato Regular"/>
              </a:rPr>
              <a:t> MySQL</a:t>
            </a:r>
            <a:endParaRPr lang="id-ID" sz="3000" b="1" dirty="0">
              <a:solidFill>
                <a:schemeClr val="tx1">
                  <a:lumMod val="50000"/>
                  <a:lumOff val="50000"/>
                </a:schemeClr>
              </a:solidFill>
              <a:cs typeface="Lato Regular"/>
            </a:endParaRPr>
          </a:p>
        </p:txBody>
      </p:sp>
    </p:spTree>
    <p:extLst>
      <p:ext uri="{BB962C8B-B14F-4D97-AF65-F5344CB8AC3E}">
        <p14:creationId xmlns:p14="http://schemas.microsoft.com/office/powerpoint/2010/main" val="1475105233"/>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5" name="Picture 4" descr="A picture containing indoor&#10;&#10;Description generated with very high confidence">
            <a:extLst>
              <a:ext uri="{FF2B5EF4-FFF2-40B4-BE49-F238E27FC236}">
                <a16:creationId xmlns:a16="http://schemas.microsoft.com/office/drawing/2014/main" id="{4A8E5C81-4A45-4FC0-91A5-0CC29B3C0E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39585" y="2791767"/>
            <a:ext cx="5466665" cy="1435000"/>
          </a:xfrm>
          <a:prstGeom prst="rect">
            <a:avLst/>
          </a:prstGeom>
        </p:spPr>
      </p:pic>
      <p:sp>
        <p:nvSpPr>
          <p:cNvPr id="75" name="TextBox 74">
            <a:extLst>
              <a:ext uri="{FF2B5EF4-FFF2-40B4-BE49-F238E27FC236}">
                <a16:creationId xmlns:a16="http://schemas.microsoft.com/office/drawing/2014/main" id="{FE3E0AE5-D576-3A47-B070-0D5C7B56E1C8}"/>
              </a:ext>
            </a:extLst>
          </p:cNvPr>
          <p:cNvSpPr txBox="1"/>
          <p:nvPr/>
        </p:nvSpPr>
        <p:spPr>
          <a:xfrm>
            <a:off x="5130030" y="2060812"/>
            <a:ext cx="184731" cy="461665"/>
          </a:xfrm>
          <a:prstGeom prst="rect">
            <a:avLst/>
          </a:prstGeom>
          <a:noFill/>
        </p:spPr>
        <p:txBody>
          <a:bodyPr wrap="none" rtlCol="0">
            <a:spAutoFit/>
          </a:bodyPr>
          <a:lstStyle/>
          <a:p>
            <a:endParaRPr lang="en-US" sz="2400" dirty="0">
              <a:solidFill>
                <a:schemeClr val="accent5"/>
              </a:solidFill>
            </a:endParaRPr>
          </a:p>
        </p:txBody>
      </p:sp>
      <p:sp>
        <p:nvSpPr>
          <p:cNvPr id="3" name="TextBox 2"/>
          <p:cNvSpPr txBox="1"/>
          <p:nvPr/>
        </p:nvSpPr>
        <p:spPr>
          <a:xfrm>
            <a:off x="866413" y="864444"/>
            <a:ext cx="4906281" cy="1325563"/>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400" b="1" kern="1200" dirty="0" err="1">
                <a:solidFill>
                  <a:schemeClr val="tx1"/>
                </a:solidFill>
                <a:latin typeface="+mj-lt"/>
                <a:ea typeface="+mj-ea"/>
                <a:cs typeface="+mj-cs"/>
              </a:rPr>
              <a:t>Giới</a:t>
            </a:r>
            <a:r>
              <a:rPr lang="en-US" sz="4400" b="1" kern="1200" dirty="0">
                <a:solidFill>
                  <a:schemeClr val="tx1"/>
                </a:solidFill>
                <a:latin typeface="+mj-lt"/>
                <a:ea typeface="+mj-ea"/>
                <a:cs typeface="+mj-cs"/>
              </a:rPr>
              <a:t> </a:t>
            </a:r>
            <a:r>
              <a:rPr lang="en-US" sz="4400" b="1" kern="1200" dirty="0" err="1">
                <a:solidFill>
                  <a:schemeClr val="tx1"/>
                </a:solidFill>
                <a:latin typeface="+mj-lt"/>
                <a:ea typeface="+mj-ea"/>
                <a:cs typeface="+mj-cs"/>
              </a:rPr>
              <a:t>thiệu</a:t>
            </a:r>
            <a:r>
              <a:rPr lang="en-US" sz="4400" b="1" kern="1200" dirty="0">
                <a:solidFill>
                  <a:schemeClr val="tx1"/>
                </a:solidFill>
                <a:latin typeface="+mj-lt"/>
                <a:ea typeface="+mj-ea"/>
                <a:cs typeface="+mj-cs"/>
              </a:rPr>
              <a:t> Apache</a:t>
            </a:r>
          </a:p>
        </p:txBody>
      </p:sp>
      <p:sp>
        <p:nvSpPr>
          <p:cNvPr id="8" name="TextBox 7">
            <a:extLst>
              <a:ext uri="{FF2B5EF4-FFF2-40B4-BE49-F238E27FC236}">
                <a16:creationId xmlns:a16="http://schemas.microsoft.com/office/drawing/2014/main" id="{C49E2E1C-24D7-44F6-90FF-DC98E3DF3EC4}"/>
              </a:ext>
            </a:extLst>
          </p:cNvPr>
          <p:cNvSpPr txBox="1"/>
          <p:nvPr/>
        </p:nvSpPr>
        <p:spPr>
          <a:xfrm>
            <a:off x="740228" y="2517418"/>
            <a:ext cx="5006336" cy="3181684"/>
          </a:xfrm>
          <a:prstGeom prst="rect">
            <a:avLst/>
          </a:prstGeom>
        </p:spPr>
        <p:txBody>
          <a:bodyPr vert="horz" lIns="91440" tIns="45720" rIns="91440" bIns="45720" rtlCol="0" anchor="t">
            <a:normAutofit/>
          </a:bodyPr>
          <a:lstStyle/>
          <a:p>
            <a:pPr marL="285750" indent="-228600" defTabSz="914400">
              <a:lnSpc>
                <a:spcPct val="90000"/>
              </a:lnSpc>
              <a:spcAft>
                <a:spcPts val="600"/>
              </a:spcAft>
              <a:buFont typeface="Arial" panose="020B0604020202020204" pitchFamily="34" charset="0"/>
              <a:buChar char="•"/>
            </a:pPr>
            <a:r>
              <a:rPr lang="en-US" dirty="0"/>
              <a:t>Apache </a:t>
            </a:r>
            <a:r>
              <a:rPr lang="en-US" dirty="0" err="1"/>
              <a:t>là</a:t>
            </a:r>
            <a:r>
              <a:rPr lang="en-US" dirty="0"/>
              <a:t> </a:t>
            </a:r>
            <a:r>
              <a:rPr lang="vi-VN" sz="1600" dirty="0"/>
              <a:t>phần mềm </a:t>
            </a:r>
            <a:r>
              <a:rPr lang="en-US" dirty="0" err="1"/>
              <a:t>máy</a:t>
            </a:r>
            <a:r>
              <a:rPr lang="en-US" dirty="0"/>
              <a:t> </a:t>
            </a:r>
            <a:r>
              <a:rPr lang="en-US" dirty="0" err="1"/>
              <a:t>chủ</a:t>
            </a:r>
            <a:r>
              <a:rPr lang="en-US" dirty="0"/>
              <a:t> HTTP </a:t>
            </a:r>
            <a:r>
              <a:rPr lang="en-US" dirty="0" err="1"/>
              <a:t>giúp</a:t>
            </a:r>
            <a:r>
              <a:rPr lang="en-US" dirty="0"/>
              <a:t> </a:t>
            </a:r>
            <a:r>
              <a:rPr lang="en-US" dirty="0" err="1"/>
              <a:t>máy</a:t>
            </a:r>
            <a:r>
              <a:rPr lang="en-US" dirty="0"/>
              <a:t> </a:t>
            </a:r>
            <a:r>
              <a:rPr lang="en-US" dirty="0" err="1"/>
              <a:t>chủ</a:t>
            </a:r>
            <a:r>
              <a:rPr lang="en-US" dirty="0"/>
              <a:t> </a:t>
            </a:r>
            <a:r>
              <a:rPr lang="en-US" dirty="0" err="1"/>
              <a:t>đối</a:t>
            </a:r>
            <a:r>
              <a:rPr lang="en-US" dirty="0"/>
              <a:t> </a:t>
            </a:r>
            <a:r>
              <a:rPr lang="en-US" dirty="0" err="1"/>
              <a:t>thoại</a:t>
            </a:r>
            <a:r>
              <a:rPr lang="en-US" dirty="0"/>
              <a:t> qua </a:t>
            </a:r>
            <a:r>
              <a:rPr lang="en-US" dirty="0" err="1"/>
              <a:t>qua</a:t>
            </a:r>
            <a:r>
              <a:rPr lang="en-US" dirty="0"/>
              <a:t> </a:t>
            </a:r>
            <a:r>
              <a:rPr lang="en-US" dirty="0" err="1"/>
              <a:t>giao</a:t>
            </a:r>
            <a:r>
              <a:rPr lang="en-US" dirty="0"/>
              <a:t> </a:t>
            </a:r>
            <a:r>
              <a:rPr lang="en-US" dirty="0" err="1"/>
              <a:t>thức</a:t>
            </a:r>
            <a:r>
              <a:rPr lang="en-US" dirty="0"/>
              <a:t> HTTP.</a:t>
            </a:r>
          </a:p>
          <a:p>
            <a:pPr marL="285750" indent="-228600" defTabSz="914400">
              <a:lnSpc>
                <a:spcPct val="90000"/>
              </a:lnSpc>
              <a:spcAft>
                <a:spcPts val="600"/>
              </a:spcAft>
              <a:buFont typeface="Arial" panose="020B0604020202020204" pitchFamily="34" charset="0"/>
              <a:buChar char="•"/>
            </a:pPr>
            <a:endParaRPr lang="en-US" dirty="0"/>
          </a:p>
          <a:p>
            <a:pPr marL="285750" indent="-228600" defTabSz="914400">
              <a:lnSpc>
                <a:spcPct val="90000"/>
              </a:lnSpc>
              <a:spcAft>
                <a:spcPts val="600"/>
              </a:spcAft>
              <a:buFont typeface="Arial" panose="020B0604020202020204" pitchFamily="34" charset="0"/>
              <a:buChar char="•"/>
            </a:pPr>
            <a:r>
              <a:rPr lang="vi-VN" dirty="0" err="1"/>
              <a:t>C</a:t>
            </a:r>
            <a:r>
              <a:rPr lang="en-US" dirty="0" err="1"/>
              <a:t>hạy</a:t>
            </a:r>
            <a:r>
              <a:rPr lang="en-US" dirty="0"/>
              <a:t> </a:t>
            </a:r>
            <a:r>
              <a:rPr lang="en-US" dirty="0" err="1"/>
              <a:t>trên</a:t>
            </a:r>
            <a:r>
              <a:rPr lang="en-US" dirty="0"/>
              <a:t> </a:t>
            </a:r>
            <a:r>
              <a:rPr lang="en-US" dirty="0" err="1"/>
              <a:t>các</a:t>
            </a:r>
            <a:r>
              <a:rPr lang="en-US" dirty="0"/>
              <a:t> </a:t>
            </a:r>
            <a:r>
              <a:rPr lang="en-US" dirty="0" err="1"/>
              <a:t>hệ</a:t>
            </a:r>
            <a:r>
              <a:rPr lang="en-US" dirty="0"/>
              <a:t> </a:t>
            </a:r>
            <a:r>
              <a:rPr lang="en-US" dirty="0" err="1"/>
              <a:t>điều</a:t>
            </a:r>
            <a:r>
              <a:rPr lang="en-US" dirty="0"/>
              <a:t> </a:t>
            </a:r>
            <a:r>
              <a:rPr lang="en-US" dirty="0" err="1"/>
              <a:t>hành</a:t>
            </a:r>
            <a:r>
              <a:rPr lang="en-US" dirty="0"/>
              <a:t> </a:t>
            </a:r>
            <a:r>
              <a:rPr lang="en-US" dirty="0" err="1"/>
              <a:t>khác</a:t>
            </a:r>
            <a:r>
              <a:rPr lang="en-US" dirty="0"/>
              <a:t> </a:t>
            </a:r>
            <a:r>
              <a:rPr lang="en-US" dirty="0" err="1"/>
              <a:t>nhau</a:t>
            </a:r>
            <a:r>
              <a:rPr lang="en-US" dirty="0"/>
              <a:t> </a:t>
            </a:r>
            <a:r>
              <a:rPr lang="en-US" dirty="0" err="1"/>
              <a:t>như</a:t>
            </a:r>
            <a:r>
              <a:rPr lang="en-US" dirty="0"/>
              <a:t> Unix, Window, Novell Netware,…</a:t>
            </a:r>
          </a:p>
          <a:p>
            <a:pPr marL="285750" indent="-228600" defTabSz="914400">
              <a:lnSpc>
                <a:spcPct val="90000"/>
              </a:lnSpc>
              <a:spcAft>
                <a:spcPts val="600"/>
              </a:spcAft>
              <a:buFont typeface="Arial" panose="020B0604020202020204" pitchFamily="34" charset="0"/>
              <a:buChar char="•"/>
            </a:pPr>
            <a:endParaRPr lang="en-US" dirty="0"/>
          </a:p>
          <a:p>
            <a:pPr marL="285750" indent="-228600" defTabSz="914400">
              <a:lnSpc>
                <a:spcPct val="90000"/>
              </a:lnSpc>
              <a:spcAft>
                <a:spcPts val="600"/>
              </a:spcAft>
              <a:buFont typeface="Arial" panose="020B0604020202020204" pitchFamily="34" charset="0"/>
              <a:buChar char="•"/>
            </a:pPr>
            <a:r>
              <a:rPr lang="en-US" dirty="0"/>
              <a:t>Apache </a:t>
            </a:r>
            <a:r>
              <a:rPr lang="en-US" dirty="0" err="1"/>
              <a:t>được</a:t>
            </a:r>
            <a:r>
              <a:rPr lang="en-US" dirty="0"/>
              <a:t> </a:t>
            </a:r>
            <a:r>
              <a:rPr lang="en-US" dirty="0" err="1"/>
              <a:t>phát</a:t>
            </a:r>
            <a:r>
              <a:rPr lang="en-US" dirty="0"/>
              <a:t> </a:t>
            </a:r>
            <a:r>
              <a:rPr lang="en-US" dirty="0" err="1"/>
              <a:t>triển</a:t>
            </a:r>
            <a:r>
              <a:rPr lang="en-US" dirty="0"/>
              <a:t> </a:t>
            </a:r>
            <a:r>
              <a:rPr lang="en-US" dirty="0" err="1"/>
              <a:t>và</a:t>
            </a:r>
            <a:r>
              <a:rPr lang="en-US" dirty="0"/>
              <a:t> </a:t>
            </a:r>
            <a:r>
              <a:rPr lang="en-US" dirty="0" err="1"/>
              <a:t>duy</a:t>
            </a:r>
            <a:r>
              <a:rPr lang="en-US" dirty="0"/>
              <a:t> </a:t>
            </a:r>
            <a:r>
              <a:rPr lang="en-US" dirty="0" err="1"/>
              <a:t>trì</a:t>
            </a:r>
            <a:r>
              <a:rPr lang="en-US" dirty="0"/>
              <a:t> </a:t>
            </a:r>
            <a:r>
              <a:rPr lang="en-US" dirty="0" err="1"/>
              <a:t>bởi</a:t>
            </a:r>
            <a:r>
              <a:rPr lang="en-US" dirty="0"/>
              <a:t> </a:t>
            </a:r>
            <a:r>
              <a:rPr lang="en-US" dirty="0" err="1"/>
              <a:t>một</a:t>
            </a:r>
            <a:r>
              <a:rPr lang="en-US" dirty="0"/>
              <a:t> </a:t>
            </a:r>
            <a:r>
              <a:rPr lang="en-US" dirty="0" err="1"/>
              <a:t>cộng</a:t>
            </a:r>
            <a:r>
              <a:rPr lang="en-US" dirty="0"/>
              <a:t> </a:t>
            </a:r>
            <a:r>
              <a:rPr lang="en-US" dirty="0" err="1"/>
              <a:t>đồng</a:t>
            </a:r>
            <a:r>
              <a:rPr lang="en-US" dirty="0"/>
              <a:t> </a:t>
            </a:r>
            <a:r>
              <a:rPr lang="en-US" dirty="0" err="1"/>
              <a:t>mã</a:t>
            </a:r>
            <a:r>
              <a:rPr lang="en-US" dirty="0"/>
              <a:t> </a:t>
            </a:r>
            <a:r>
              <a:rPr lang="en-US" dirty="0" err="1"/>
              <a:t>nguồn</a:t>
            </a:r>
            <a:r>
              <a:rPr lang="en-US" dirty="0"/>
              <a:t> </a:t>
            </a:r>
            <a:r>
              <a:rPr lang="en-US" dirty="0" err="1"/>
              <a:t>mở</a:t>
            </a:r>
            <a:r>
              <a:rPr lang="en-US" dirty="0"/>
              <a:t> </a:t>
            </a:r>
            <a:r>
              <a:rPr lang="en-US" dirty="0" err="1"/>
              <a:t>dưới</a:t>
            </a:r>
            <a:r>
              <a:rPr lang="en-US" dirty="0"/>
              <a:t> </a:t>
            </a:r>
            <a:r>
              <a:rPr lang="en-US" dirty="0" err="1"/>
              <a:t>sự</a:t>
            </a:r>
            <a:r>
              <a:rPr lang="en-US" dirty="0"/>
              <a:t> </a:t>
            </a:r>
            <a:r>
              <a:rPr lang="en-US" dirty="0" err="1"/>
              <a:t>bảo</a:t>
            </a:r>
            <a:r>
              <a:rPr lang="en-US" dirty="0"/>
              <a:t> </a:t>
            </a:r>
            <a:r>
              <a:rPr lang="en-US" dirty="0" err="1"/>
              <a:t>trợ</a:t>
            </a:r>
            <a:r>
              <a:rPr lang="en-US" dirty="0"/>
              <a:t> </a:t>
            </a:r>
            <a:r>
              <a:rPr lang="en-US" dirty="0" err="1"/>
              <a:t>của</a:t>
            </a:r>
            <a:r>
              <a:rPr lang="en-US" dirty="0"/>
              <a:t> Apache Software Foundation </a:t>
            </a:r>
            <a:r>
              <a:rPr lang="en-US" dirty="0" err="1"/>
              <a:t>và</a:t>
            </a:r>
            <a:r>
              <a:rPr lang="en-US" dirty="0"/>
              <a:t> </a:t>
            </a:r>
            <a:r>
              <a:rPr lang="en-US" dirty="0" err="1"/>
              <a:t>được</a:t>
            </a:r>
            <a:r>
              <a:rPr lang="en-US" dirty="0"/>
              <a:t> </a:t>
            </a:r>
            <a:r>
              <a:rPr lang="en-US" dirty="0" err="1"/>
              <a:t>phát</a:t>
            </a:r>
            <a:r>
              <a:rPr lang="en-US" dirty="0"/>
              <a:t> </a:t>
            </a:r>
            <a:r>
              <a:rPr lang="en-US" dirty="0" err="1"/>
              <a:t>hành</a:t>
            </a:r>
            <a:r>
              <a:rPr lang="en-US" dirty="0"/>
              <a:t> </a:t>
            </a:r>
            <a:r>
              <a:rPr lang="en-US" dirty="0" err="1"/>
              <a:t>với</a:t>
            </a:r>
            <a:r>
              <a:rPr lang="en-US" dirty="0"/>
              <a:t> </a:t>
            </a:r>
            <a:r>
              <a:rPr lang="en-US" dirty="0" err="1"/>
              <a:t>giấy</a:t>
            </a:r>
            <a:r>
              <a:rPr lang="en-US" dirty="0"/>
              <a:t> </a:t>
            </a:r>
            <a:r>
              <a:rPr lang="en-US" dirty="0" err="1"/>
              <a:t>phép</a:t>
            </a:r>
            <a:r>
              <a:rPr lang="en-US" dirty="0"/>
              <a:t> Apache license.</a:t>
            </a:r>
          </a:p>
          <a:p>
            <a:pPr marL="285750" indent="-228600" defTabSz="914400">
              <a:lnSpc>
                <a:spcPct val="90000"/>
              </a:lnSpc>
              <a:spcAft>
                <a:spcPts val="600"/>
              </a:spcAft>
              <a:buFont typeface="Arial" panose="020B0604020202020204" pitchFamily="34" charset="0"/>
              <a:buChar char="•"/>
            </a:pPr>
            <a:endParaRPr lang="en-US" dirty="0"/>
          </a:p>
        </p:txBody>
      </p:sp>
    </p:spTree>
    <p:extLst>
      <p:ext uri="{BB962C8B-B14F-4D97-AF65-F5344CB8AC3E}">
        <p14:creationId xmlns:p14="http://schemas.microsoft.com/office/powerpoint/2010/main" val="400668883"/>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7FB"/>
        </a:solidFill>
        <a:effectLst/>
      </p:bgPr>
    </p:bg>
    <p:spTree>
      <p:nvGrpSpPr>
        <p:cNvPr id="1" name=""/>
        <p:cNvGrpSpPr/>
        <p:nvPr/>
      </p:nvGrpSpPr>
      <p:grpSpPr>
        <a:xfrm>
          <a:off x="0" y="0"/>
          <a:ext cx="0" cy="0"/>
          <a:chOff x="0" y="0"/>
          <a:chExt cx="0" cy="0"/>
        </a:xfrm>
      </p:grpSpPr>
      <p:sp>
        <p:nvSpPr>
          <p:cNvPr id="70" name="TextBox 69"/>
          <p:cNvSpPr txBox="1"/>
          <p:nvPr/>
        </p:nvSpPr>
        <p:spPr>
          <a:xfrm>
            <a:off x="482656" y="395385"/>
            <a:ext cx="11200791" cy="1677374"/>
          </a:xfrm>
          <a:prstGeom prst="rect">
            <a:avLst/>
          </a:prstGeom>
          <a:noFill/>
        </p:spPr>
        <p:txBody>
          <a:bodyPr wrap="square" lIns="45711" tIns="22856" rIns="45711" bIns="22856" rtlCol="0">
            <a:spAutoFit/>
          </a:bodyPr>
          <a:lstStyle/>
          <a:p>
            <a:pPr algn="ctr"/>
            <a:r>
              <a:rPr lang="vi-VN" sz="4000" b="1" dirty="0">
                <a:latin typeface="Calibri" panose="020F0502020204030204" pitchFamily="34" charset="0"/>
                <a:cs typeface="Calibri" panose="020F0502020204030204" pitchFamily="34" charset="0"/>
              </a:rPr>
              <a:t>Tìm hiểu Nginx và MySQL</a:t>
            </a:r>
          </a:p>
          <a:p>
            <a:pPr algn="ctr"/>
            <a:r>
              <a:rPr lang="vi-VN" sz="4000" b="1" dirty="0">
                <a:latin typeface="Calibri" panose="020F0502020204030204" pitchFamily="34" charset="0"/>
                <a:cs typeface="Calibri" panose="020F0502020204030204" pitchFamily="34" charset="0"/>
              </a:rPr>
              <a:t>Lập trình web với LAMP</a:t>
            </a:r>
          </a:p>
          <a:p>
            <a:pPr algn="ctr"/>
            <a:r>
              <a:rPr lang="vi-VN" sz="2600" b="1" dirty="0">
                <a:solidFill>
                  <a:schemeClr val="accent2">
                    <a:lumMod val="75000"/>
                  </a:schemeClr>
                </a:solidFill>
                <a:latin typeface="Calibri" panose="020F0502020204030204" pitchFamily="34" charset="0"/>
                <a:cs typeface="Calibri" panose="020F0502020204030204" pitchFamily="34" charset="0"/>
              </a:rPr>
              <a:t>Giảng viên hướng dẫn: Trần Hải Anh</a:t>
            </a:r>
            <a:endParaRPr lang="id-ID" sz="2600" b="1" dirty="0">
              <a:solidFill>
                <a:schemeClr val="accent2">
                  <a:lumMod val="75000"/>
                </a:schemeClr>
              </a:solidFill>
              <a:latin typeface="Calibri" panose="020F0502020204030204" pitchFamily="34" charset="0"/>
              <a:cs typeface="Calibri" panose="020F0502020204030204" pitchFamily="34" charset="0"/>
            </a:endParaRPr>
          </a:p>
        </p:txBody>
      </p:sp>
      <p:sp>
        <p:nvSpPr>
          <p:cNvPr id="10" name="Chevron 9"/>
          <p:cNvSpPr/>
          <p:nvPr/>
        </p:nvSpPr>
        <p:spPr>
          <a:xfrm>
            <a:off x="2314215" y="2341907"/>
            <a:ext cx="2935504" cy="673929"/>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dirty="0"/>
              <a:t>Nguyễn Danh Nam</a:t>
            </a:r>
            <a:endParaRPr lang="en-US" sz="2400" dirty="0"/>
          </a:p>
        </p:txBody>
      </p:sp>
      <p:sp>
        <p:nvSpPr>
          <p:cNvPr id="13" name="Freeform 63"/>
          <p:cNvSpPr>
            <a:spLocks/>
          </p:cNvSpPr>
          <p:nvPr/>
        </p:nvSpPr>
        <p:spPr bwMode="auto">
          <a:xfrm>
            <a:off x="1356806" y="5442126"/>
            <a:ext cx="154553" cy="127159"/>
          </a:xfrm>
          <a:custGeom>
            <a:avLst/>
            <a:gdLst>
              <a:gd name="T0" fmla="*/ 160 w 160"/>
              <a:gd name="T1" fmla="*/ 16 h 131"/>
              <a:gd name="T2" fmla="*/ 159 w 160"/>
              <a:gd name="T3" fmla="*/ 16 h 131"/>
              <a:gd name="T4" fmla="*/ 144 w 160"/>
              <a:gd name="T5" fmla="*/ 20 h 131"/>
              <a:gd name="T6" fmla="*/ 156 w 160"/>
              <a:gd name="T7" fmla="*/ 4 h 131"/>
              <a:gd name="T8" fmla="*/ 156 w 160"/>
              <a:gd name="T9" fmla="*/ 3 h 131"/>
              <a:gd name="T10" fmla="*/ 155 w 160"/>
              <a:gd name="T11" fmla="*/ 3 h 131"/>
              <a:gd name="T12" fmla="*/ 135 w 160"/>
              <a:gd name="T13" fmla="*/ 11 h 131"/>
              <a:gd name="T14" fmla="*/ 111 w 160"/>
              <a:gd name="T15" fmla="*/ 0 h 131"/>
              <a:gd name="T16" fmla="*/ 77 w 160"/>
              <a:gd name="T17" fmla="*/ 34 h 131"/>
              <a:gd name="T18" fmla="*/ 78 w 160"/>
              <a:gd name="T19" fmla="*/ 40 h 131"/>
              <a:gd name="T20" fmla="*/ 12 w 160"/>
              <a:gd name="T21" fmla="*/ 7 h 131"/>
              <a:gd name="T22" fmla="*/ 12 w 160"/>
              <a:gd name="T23" fmla="*/ 6 h 131"/>
              <a:gd name="T24" fmla="*/ 11 w 160"/>
              <a:gd name="T25" fmla="*/ 7 h 131"/>
              <a:gd name="T26" fmla="*/ 7 w 160"/>
              <a:gd name="T27" fmla="*/ 23 h 131"/>
              <a:gd name="T28" fmla="*/ 19 w 160"/>
              <a:gd name="T29" fmla="*/ 50 h 131"/>
              <a:gd name="T30" fmla="*/ 7 w 160"/>
              <a:gd name="T31" fmla="*/ 46 h 131"/>
              <a:gd name="T32" fmla="*/ 7 w 160"/>
              <a:gd name="T33" fmla="*/ 46 h 131"/>
              <a:gd name="T34" fmla="*/ 6 w 160"/>
              <a:gd name="T35" fmla="*/ 47 h 131"/>
              <a:gd name="T36" fmla="*/ 6 w 160"/>
              <a:gd name="T37" fmla="*/ 47 h 131"/>
              <a:gd name="T38" fmla="*/ 30 w 160"/>
              <a:gd name="T39" fmla="*/ 79 h 131"/>
              <a:gd name="T40" fmla="*/ 19 w 160"/>
              <a:gd name="T41" fmla="*/ 79 h 131"/>
              <a:gd name="T42" fmla="*/ 18 w 160"/>
              <a:gd name="T43" fmla="*/ 79 h 131"/>
              <a:gd name="T44" fmla="*/ 18 w 160"/>
              <a:gd name="T45" fmla="*/ 80 h 131"/>
              <a:gd name="T46" fmla="*/ 47 w 160"/>
              <a:gd name="T47" fmla="*/ 103 h 131"/>
              <a:gd name="T48" fmla="*/ 8 w 160"/>
              <a:gd name="T49" fmla="*/ 115 h 131"/>
              <a:gd name="T50" fmla="*/ 1 w 160"/>
              <a:gd name="T51" fmla="*/ 115 h 131"/>
              <a:gd name="T52" fmla="*/ 0 w 160"/>
              <a:gd name="T53" fmla="*/ 115 h 131"/>
              <a:gd name="T54" fmla="*/ 0 w 160"/>
              <a:gd name="T55" fmla="*/ 116 h 131"/>
              <a:gd name="T56" fmla="*/ 51 w 160"/>
              <a:gd name="T57" fmla="*/ 131 h 131"/>
              <a:gd name="T58" fmla="*/ 144 w 160"/>
              <a:gd name="T59" fmla="*/ 38 h 131"/>
              <a:gd name="T60" fmla="*/ 144 w 160"/>
              <a:gd name="T61" fmla="*/ 34 h 131"/>
              <a:gd name="T62" fmla="*/ 160 w 160"/>
              <a:gd name="T63" fmla="*/ 17 h 131"/>
              <a:gd name="T64" fmla="*/ 160 w 160"/>
              <a:gd name="T65" fmla="*/ 1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31">
                <a:moveTo>
                  <a:pt x="160" y="16"/>
                </a:moveTo>
                <a:cubicBezTo>
                  <a:pt x="160" y="16"/>
                  <a:pt x="160" y="16"/>
                  <a:pt x="159" y="16"/>
                </a:cubicBezTo>
                <a:cubicBezTo>
                  <a:pt x="154" y="18"/>
                  <a:pt x="149" y="19"/>
                  <a:pt x="144" y="20"/>
                </a:cubicBezTo>
                <a:cubicBezTo>
                  <a:pt x="150" y="16"/>
                  <a:pt x="154" y="10"/>
                  <a:pt x="156" y="4"/>
                </a:cubicBezTo>
                <a:cubicBezTo>
                  <a:pt x="156" y="3"/>
                  <a:pt x="156" y="3"/>
                  <a:pt x="156" y="3"/>
                </a:cubicBezTo>
                <a:cubicBezTo>
                  <a:pt x="155" y="3"/>
                  <a:pt x="155" y="3"/>
                  <a:pt x="155" y="3"/>
                </a:cubicBezTo>
                <a:cubicBezTo>
                  <a:pt x="149" y="7"/>
                  <a:pt x="142" y="9"/>
                  <a:pt x="135" y="11"/>
                </a:cubicBezTo>
                <a:cubicBezTo>
                  <a:pt x="128" y="4"/>
                  <a:pt x="120" y="0"/>
                  <a:pt x="111" y="0"/>
                </a:cubicBezTo>
                <a:cubicBezTo>
                  <a:pt x="92" y="0"/>
                  <a:pt x="77" y="15"/>
                  <a:pt x="77" y="34"/>
                </a:cubicBezTo>
                <a:cubicBezTo>
                  <a:pt x="77" y="36"/>
                  <a:pt x="77" y="38"/>
                  <a:pt x="78" y="40"/>
                </a:cubicBezTo>
                <a:cubicBezTo>
                  <a:pt x="52" y="39"/>
                  <a:pt x="29" y="26"/>
                  <a:pt x="12" y="7"/>
                </a:cubicBezTo>
                <a:cubicBezTo>
                  <a:pt x="12" y="6"/>
                  <a:pt x="12" y="6"/>
                  <a:pt x="12" y="6"/>
                </a:cubicBezTo>
                <a:cubicBezTo>
                  <a:pt x="11" y="6"/>
                  <a:pt x="11" y="6"/>
                  <a:pt x="11" y="7"/>
                </a:cubicBezTo>
                <a:cubicBezTo>
                  <a:pt x="8" y="12"/>
                  <a:pt x="7" y="18"/>
                  <a:pt x="7" y="23"/>
                </a:cubicBezTo>
                <a:cubicBezTo>
                  <a:pt x="7" y="34"/>
                  <a:pt x="11" y="43"/>
                  <a:pt x="19" y="50"/>
                </a:cubicBezTo>
                <a:cubicBezTo>
                  <a:pt x="15" y="49"/>
                  <a:pt x="11" y="48"/>
                  <a:pt x="7" y="46"/>
                </a:cubicBezTo>
                <a:cubicBezTo>
                  <a:pt x="7" y="46"/>
                  <a:pt x="7" y="46"/>
                  <a:pt x="7" y="46"/>
                </a:cubicBezTo>
                <a:cubicBezTo>
                  <a:pt x="6" y="46"/>
                  <a:pt x="6" y="46"/>
                  <a:pt x="6" y="47"/>
                </a:cubicBezTo>
                <a:cubicBezTo>
                  <a:pt x="6" y="47"/>
                  <a:pt x="6" y="47"/>
                  <a:pt x="6" y="47"/>
                </a:cubicBezTo>
                <a:cubicBezTo>
                  <a:pt x="6" y="62"/>
                  <a:pt x="16" y="75"/>
                  <a:pt x="30" y="79"/>
                </a:cubicBezTo>
                <a:cubicBezTo>
                  <a:pt x="26" y="79"/>
                  <a:pt x="22" y="79"/>
                  <a:pt x="19" y="79"/>
                </a:cubicBezTo>
                <a:cubicBezTo>
                  <a:pt x="18" y="79"/>
                  <a:pt x="18" y="79"/>
                  <a:pt x="18" y="79"/>
                </a:cubicBezTo>
                <a:cubicBezTo>
                  <a:pt x="18" y="79"/>
                  <a:pt x="18" y="79"/>
                  <a:pt x="18" y="80"/>
                </a:cubicBezTo>
                <a:cubicBezTo>
                  <a:pt x="22" y="93"/>
                  <a:pt x="33" y="102"/>
                  <a:pt x="47" y="103"/>
                </a:cubicBezTo>
                <a:cubicBezTo>
                  <a:pt x="36" y="111"/>
                  <a:pt x="22" y="115"/>
                  <a:pt x="8" y="115"/>
                </a:cubicBezTo>
                <a:cubicBezTo>
                  <a:pt x="6" y="115"/>
                  <a:pt x="3" y="115"/>
                  <a:pt x="1" y="115"/>
                </a:cubicBezTo>
                <a:cubicBezTo>
                  <a:pt x="0" y="115"/>
                  <a:pt x="0" y="115"/>
                  <a:pt x="0" y="115"/>
                </a:cubicBezTo>
                <a:cubicBezTo>
                  <a:pt x="0" y="116"/>
                  <a:pt x="0" y="116"/>
                  <a:pt x="0" y="116"/>
                </a:cubicBezTo>
                <a:cubicBezTo>
                  <a:pt x="15" y="126"/>
                  <a:pt x="33" y="131"/>
                  <a:pt x="51" y="131"/>
                </a:cubicBezTo>
                <a:cubicBezTo>
                  <a:pt x="109" y="131"/>
                  <a:pt x="144" y="83"/>
                  <a:pt x="144" y="38"/>
                </a:cubicBezTo>
                <a:cubicBezTo>
                  <a:pt x="144" y="36"/>
                  <a:pt x="144" y="35"/>
                  <a:pt x="144" y="34"/>
                </a:cubicBezTo>
                <a:cubicBezTo>
                  <a:pt x="150" y="29"/>
                  <a:pt x="156" y="23"/>
                  <a:pt x="160" y="17"/>
                </a:cubicBezTo>
                <a:cubicBezTo>
                  <a:pt x="160" y="17"/>
                  <a:pt x="160" y="16"/>
                  <a:pt x="160" y="16"/>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62"/>
          <p:cNvSpPr>
            <a:spLocks/>
          </p:cNvSpPr>
          <p:nvPr/>
        </p:nvSpPr>
        <p:spPr bwMode="auto">
          <a:xfrm>
            <a:off x="2214310" y="5418654"/>
            <a:ext cx="81365" cy="157823"/>
          </a:xfrm>
          <a:custGeom>
            <a:avLst/>
            <a:gdLst>
              <a:gd name="T0" fmla="*/ 84 w 84"/>
              <a:gd name="T1" fmla="*/ 27 h 163"/>
              <a:gd name="T2" fmla="*/ 69 w 84"/>
              <a:gd name="T3" fmla="*/ 27 h 163"/>
              <a:gd name="T4" fmla="*/ 54 w 84"/>
              <a:gd name="T5" fmla="*/ 41 h 163"/>
              <a:gd name="T6" fmla="*/ 54 w 84"/>
              <a:gd name="T7" fmla="*/ 60 h 163"/>
              <a:gd name="T8" fmla="*/ 83 w 84"/>
              <a:gd name="T9" fmla="*/ 60 h 163"/>
              <a:gd name="T10" fmla="*/ 83 w 84"/>
              <a:gd name="T11" fmla="*/ 88 h 163"/>
              <a:gd name="T12" fmla="*/ 54 w 84"/>
              <a:gd name="T13" fmla="*/ 88 h 163"/>
              <a:gd name="T14" fmla="*/ 54 w 84"/>
              <a:gd name="T15" fmla="*/ 163 h 163"/>
              <a:gd name="T16" fmla="*/ 25 w 84"/>
              <a:gd name="T17" fmla="*/ 163 h 163"/>
              <a:gd name="T18" fmla="*/ 25 w 84"/>
              <a:gd name="T19" fmla="*/ 88 h 163"/>
              <a:gd name="T20" fmla="*/ 0 w 84"/>
              <a:gd name="T21" fmla="*/ 88 h 163"/>
              <a:gd name="T22" fmla="*/ 0 w 84"/>
              <a:gd name="T23" fmla="*/ 60 h 163"/>
              <a:gd name="T24" fmla="*/ 25 w 84"/>
              <a:gd name="T25" fmla="*/ 60 h 163"/>
              <a:gd name="T26" fmla="*/ 25 w 84"/>
              <a:gd name="T27" fmla="*/ 38 h 163"/>
              <a:gd name="T28" fmla="*/ 62 w 84"/>
              <a:gd name="T29" fmla="*/ 0 h 163"/>
              <a:gd name="T30" fmla="*/ 84 w 84"/>
              <a:gd name="T31" fmla="*/ 0 h 163"/>
              <a:gd name="T32" fmla="*/ 84 w 84"/>
              <a:gd name="T33" fmla="*/ 2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 h="163">
                <a:moveTo>
                  <a:pt x="84" y="27"/>
                </a:moveTo>
                <a:cubicBezTo>
                  <a:pt x="69" y="27"/>
                  <a:pt x="69" y="27"/>
                  <a:pt x="69" y="27"/>
                </a:cubicBezTo>
                <a:cubicBezTo>
                  <a:pt x="57" y="27"/>
                  <a:pt x="54" y="33"/>
                  <a:pt x="54" y="41"/>
                </a:cubicBezTo>
                <a:cubicBezTo>
                  <a:pt x="54" y="60"/>
                  <a:pt x="54" y="60"/>
                  <a:pt x="54" y="60"/>
                </a:cubicBezTo>
                <a:cubicBezTo>
                  <a:pt x="83" y="60"/>
                  <a:pt x="83" y="60"/>
                  <a:pt x="83" y="60"/>
                </a:cubicBezTo>
                <a:cubicBezTo>
                  <a:pt x="83" y="88"/>
                  <a:pt x="83" y="88"/>
                  <a:pt x="83" y="88"/>
                </a:cubicBezTo>
                <a:cubicBezTo>
                  <a:pt x="54" y="88"/>
                  <a:pt x="54" y="88"/>
                  <a:pt x="54" y="88"/>
                </a:cubicBezTo>
                <a:cubicBezTo>
                  <a:pt x="54" y="163"/>
                  <a:pt x="54" y="163"/>
                  <a:pt x="54" y="163"/>
                </a:cubicBezTo>
                <a:cubicBezTo>
                  <a:pt x="25" y="163"/>
                  <a:pt x="25" y="163"/>
                  <a:pt x="25" y="163"/>
                </a:cubicBezTo>
                <a:cubicBezTo>
                  <a:pt x="25" y="88"/>
                  <a:pt x="25" y="88"/>
                  <a:pt x="25" y="88"/>
                </a:cubicBezTo>
                <a:cubicBezTo>
                  <a:pt x="0" y="88"/>
                  <a:pt x="0" y="88"/>
                  <a:pt x="0" y="88"/>
                </a:cubicBezTo>
                <a:cubicBezTo>
                  <a:pt x="0" y="60"/>
                  <a:pt x="0" y="60"/>
                  <a:pt x="0" y="60"/>
                </a:cubicBezTo>
                <a:cubicBezTo>
                  <a:pt x="25" y="60"/>
                  <a:pt x="25" y="60"/>
                  <a:pt x="25" y="60"/>
                </a:cubicBezTo>
                <a:cubicBezTo>
                  <a:pt x="25" y="38"/>
                  <a:pt x="25" y="38"/>
                  <a:pt x="25" y="38"/>
                </a:cubicBezTo>
                <a:cubicBezTo>
                  <a:pt x="25" y="13"/>
                  <a:pt x="40" y="0"/>
                  <a:pt x="62" y="0"/>
                </a:cubicBezTo>
                <a:cubicBezTo>
                  <a:pt x="84" y="0"/>
                  <a:pt x="84" y="0"/>
                  <a:pt x="84" y="0"/>
                </a:cubicBezTo>
                <a:lnTo>
                  <a:pt x="84" y="27"/>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5" name="Group 14"/>
          <p:cNvGrpSpPr/>
          <p:nvPr/>
        </p:nvGrpSpPr>
        <p:grpSpPr>
          <a:xfrm>
            <a:off x="2570283" y="5432581"/>
            <a:ext cx="111102" cy="139629"/>
            <a:chOff x="3343275" y="1028712"/>
            <a:chExt cx="469900" cy="590550"/>
          </a:xfrm>
          <a:solidFill>
            <a:schemeClr val="bg1">
              <a:lumMod val="85000"/>
            </a:schemeClr>
          </a:solidFill>
        </p:grpSpPr>
        <p:sp>
          <p:nvSpPr>
            <p:cNvPr id="16" name="Freeform 71"/>
            <p:cNvSpPr>
              <a:spLocks noEditPoints="1"/>
            </p:cNvSpPr>
            <p:nvPr/>
          </p:nvSpPr>
          <p:spPr bwMode="auto">
            <a:xfrm>
              <a:off x="3343275" y="1028712"/>
              <a:ext cx="469900" cy="590550"/>
            </a:xfrm>
            <a:custGeom>
              <a:avLst/>
              <a:gdLst>
                <a:gd name="T0" fmla="*/ 122 w 125"/>
                <a:gd name="T1" fmla="*/ 73 h 157"/>
                <a:gd name="T2" fmla="*/ 93 w 125"/>
                <a:gd name="T3" fmla="*/ 37 h 157"/>
                <a:gd name="T4" fmla="*/ 40 w 125"/>
                <a:gd name="T5" fmla="*/ 33 h 157"/>
                <a:gd name="T6" fmla="*/ 17 w 125"/>
                <a:gd name="T7" fmla="*/ 48 h 157"/>
                <a:gd name="T8" fmla="*/ 17 w 125"/>
                <a:gd name="T9" fmla="*/ 7 h 157"/>
                <a:gd name="T10" fmla="*/ 13 w 125"/>
                <a:gd name="T11" fmla="*/ 1 h 157"/>
                <a:gd name="T12" fmla="*/ 4 w 125"/>
                <a:gd name="T13" fmla="*/ 1 h 157"/>
                <a:gd name="T14" fmla="*/ 0 w 125"/>
                <a:gd name="T15" fmla="*/ 7 h 157"/>
                <a:gd name="T16" fmla="*/ 0 w 125"/>
                <a:gd name="T17" fmla="*/ 49 h 157"/>
                <a:gd name="T18" fmla="*/ 0 w 125"/>
                <a:gd name="T19" fmla="*/ 95 h 157"/>
                <a:gd name="T20" fmla="*/ 6 w 125"/>
                <a:gd name="T21" fmla="*/ 120 h 157"/>
                <a:gd name="T22" fmla="*/ 37 w 125"/>
                <a:gd name="T23" fmla="*/ 150 h 157"/>
                <a:gd name="T24" fmla="*/ 74 w 125"/>
                <a:gd name="T25" fmla="*/ 155 h 157"/>
                <a:gd name="T26" fmla="*/ 112 w 125"/>
                <a:gd name="T27" fmla="*/ 131 h 157"/>
                <a:gd name="T28" fmla="*/ 125 w 125"/>
                <a:gd name="T29" fmla="*/ 92 h 157"/>
                <a:gd name="T30" fmla="*/ 122 w 125"/>
                <a:gd name="T31" fmla="*/ 73 h 157"/>
                <a:gd name="T32" fmla="*/ 107 w 125"/>
                <a:gd name="T33" fmla="*/ 99 h 157"/>
                <a:gd name="T34" fmla="*/ 94 w 125"/>
                <a:gd name="T35" fmla="*/ 126 h 157"/>
                <a:gd name="T36" fmla="*/ 70 w 125"/>
                <a:gd name="T37" fmla="*/ 138 h 157"/>
                <a:gd name="T38" fmla="*/ 40 w 125"/>
                <a:gd name="T39" fmla="*/ 132 h 157"/>
                <a:gd name="T40" fmla="*/ 27 w 125"/>
                <a:gd name="T41" fmla="*/ 121 h 157"/>
                <a:gd name="T42" fmla="*/ 25 w 125"/>
                <a:gd name="T43" fmla="*/ 66 h 157"/>
                <a:gd name="T44" fmla="*/ 39 w 125"/>
                <a:gd name="T45" fmla="*/ 53 h 157"/>
                <a:gd name="T46" fmla="*/ 57 w 125"/>
                <a:gd name="T47" fmla="*/ 47 h 157"/>
                <a:gd name="T48" fmla="*/ 89 w 125"/>
                <a:gd name="T49" fmla="*/ 55 h 157"/>
                <a:gd name="T50" fmla="*/ 104 w 125"/>
                <a:gd name="T51" fmla="*/ 74 h 157"/>
                <a:gd name="T52" fmla="*/ 107 w 125"/>
                <a:gd name="T53" fmla="*/ 9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5" h="157">
                  <a:moveTo>
                    <a:pt x="122" y="73"/>
                  </a:moveTo>
                  <a:cubicBezTo>
                    <a:pt x="118" y="58"/>
                    <a:pt x="107" y="45"/>
                    <a:pt x="93" y="37"/>
                  </a:cubicBezTo>
                  <a:cubicBezTo>
                    <a:pt x="77" y="28"/>
                    <a:pt x="57" y="27"/>
                    <a:pt x="40" y="33"/>
                  </a:cubicBezTo>
                  <a:cubicBezTo>
                    <a:pt x="31" y="36"/>
                    <a:pt x="24" y="42"/>
                    <a:pt x="17" y="48"/>
                  </a:cubicBezTo>
                  <a:cubicBezTo>
                    <a:pt x="17" y="35"/>
                    <a:pt x="17" y="21"/>
                    <a:pt x="17" y="7"/>
                  </a:cubicBezTo>
                  <a:cubicBezTo>
                    <a:pt x="17" y="4"/>
                    <a:pt x="16" y="2"/>
                    <a:pt x="13" y="1"/>
                  </a:cubicBezTo>
                  <a:cubicBezTo>
                    <a:pt x="10" y="0"/>
                    <a:pt x="7" y="0"/>
                    <a:pt x="4" y="1"/>
                  </a:cubicBezTo>
                  <a:cubicBezTo>
                    <a:pt x="1" y="2"/>
                    <a:pt x="0" y="4"/>
                    <a:pt x="0" y="7"/>
                  </a:cubicBezTo>
                  <a:cubicBezTo>
                    <a:pt x="0" y="21"/>
                    <a:pt x="0" y="35"/>
                    <a:pt x="0" y="49"/>
                  </a:cubicBezTo>
                  <a:cubicBezTo>
                    <a:pt x="0" y="64"/>
                    <a:pt x="0" y="80"/>
                    <a:pt x="0" y="95"/>
                  </a:cubicBezTo>
                  <a:cubicBezTo>
                    <a:pt x="0" y="103"/>
                    <a:pt x="2" y="112"/>
                    <a:pt x="6" y="120"/>
                  </a:cubicBezTo>
                  <a:cubicBezTo>
                    <a:pt x="12" y="133"/>
                    <a:pt x="24" y="144"/>
                    <a:pt x="37" y="150"/>
                  </a:cubicBezTo>
                  <a:cubicBezTo>
                    <a:pt x="49" y="155"/>
                    <a:pt x="62" y="157"/>
                    <a:pt x="74" y="155"/>
                  </a:cubicBezTo>
                  <a:cubicBezTo>
                    <a:pt x="89" y="152"/>
                    <a:pt x="103" y="144"/>
                    <a:pt x="112" y="131"/>
                  </a:cubicBezTo>
                  <a:cubicBezTo>
                    <a:pt x="121" y="120"/>
                    <a:pt x="125" y="106"/>
                    <a:pt x="125" y="92"/>
                  </a:cubicBezTo>
                  <a:cubicBezTo>
                    <a:pt x="125" y="85"/>
                    <a:pt x="124" y="79"/>
                    <a:pt x="122" y="73"/>
                  </a:cubicBezTo>
                  <a:close/>
                  <a:moveTo>
                    <a:pt x="107" y="99"/>
                  </a:moveTo>
                  <a:cubicBezTo>
                    <a:pt x="106" y="109"/>
                    <a:pt x="101" y="119"/>
                    <a:pt x="94" y="126"/>
                  </a:cubicBezTo>
                  <a:cubicBezTo>
                    <a:pt x="87" y="132"/>
                    <a:pt x="79" y="136"/>
                    <a:pt x="70" y="138"/>
                  </a:cubicBezTo>
                  <a:cubicBezTo>
                    <a:pt x="59" y="139"/>
                    <a:pt x="49" y="137"/>
                    <a:pt x="40" y="132"/>
                  </a:cubicBezTo>
                  <a:cubicBezTo>
                    <a:pt x="35" y="129"/>
                    <a:pt x="31" y="125"/>
                    <a:pt x="27" y="121"/>
                  </a:cubicBezTo>
                  <a:cubicBezTo>
                    <a:pt x="15" y="106"/>
                    <a:pt x="14" y="82"/>
                    <a:pt x="25" y="66"/>
                  </a:cubicBezTo>
                  <a:cubicBezTo>
                    <a:pt x="29" y="61"/>
                    <a:pt x="34" y="56"/>
                    <a:pt x="39" y="53"/>
                  </a:cubicBezTo>
                  <a:cubicBezTo>
                    <a:pt x="44" y="50"/>
                    <a:pt x="51" y="48"/>
                    <a:pt x="57" y="47"/>
                  </a:cubicBezTo>
                  <a:cubicBezTo>
                    <a:pt x="68" y="46"/>
                    <a:pt x="80" y="48"/>
                    <a:pt x="89" y="55"/>
                  </a:cubicBezTo>
                  <a:cubicBezTo>
                    <a:pt x="95" y="60"/>
                    <a:pt x="101" y="66"/>
                    <a:pt x="104" y="74"/>
                  </a:cubicBezTo>
                  <a:cubicBezTo>
                    <a:pt x="107" y="82"/>
                    <a:pt x="109" y="91"/>
                    <a:pt x="107"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72"/>
            <p:cNvSpPr>
              <a:spLocks/>
            </p:cNvSpPr>
            <p:nvPr/>
          </p:nvSpPr>
          <p:spPr bwMode="auto">
            <a:xfrm>
              <a:off x="3433763" y="1325575"/>
              <a:ext cx="98425" cy="101600"/>
            </a:xfrm>
            <a:custGeom>
              <a:avLst/>
              <a:gdLst>
                <a:gd name="T0" fmla="*/ 13 w 26"/>
                <a:gd name="T1" fmla="*/ 0 h 27"/>
                <a:gd name="T2" fmla="*/ 2 w 26"/>
                <a:gd name="T3" fmla="*/ 6 h 27"/>
                <a:gd name="T4" fmla="*/ 0 w 26"/>
                <a:gd name="T5" fmla="*/ 14 h 27"/>
                <a:gd name="T6" fmla="*/ 5 w 26"/>
                <a:gd name="T7" fmla="*/ 23 h 27"/>
                <a:gd name="T8" fmla="*/ 18 w 26"/>
                <a:gd name="T9" fmla="*/ 25 h 27"/>
                <a:gd name="T10" fmla="*/ 25 w 26"/>
                <a:gd name="T11" fmla="*/ 14 h 27"/>
                <a:gd name="T12" fmla="*/ 23 w 26"/>
                <a:gd name="T13" fmla="*/ 5 h 27"/>
                <a:gd name="T14" fmla="*/ 13 w 26"/>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7">
                  <a:moveTo>
                    <a:pt x="13" y="0"/>
                  </a:moveTo>
                  <a:cubicBezTo>
                    <a:pt x="9" y="0"/>
                    <a:pt x="4" y="2"/>
                    <a:pt x="2" y="6"/>
                  </a:cubicBezTo>
                  <a:cubicBezTo>
                    <a:pt x="1" y="8"/>
                    <a:pt x="0" y="11"/>
                    <a:pt x="0" y="14"/>
                  </a:cubicBezTo>
                  <a:cubicBezTo>
                    <a:pt x="1" y="18"/>
                    <a:pt x="2" y="21"/>
                    <a:pt x="5" y="23"/>
                  </a:cubicBezTo>
                  <a:cubicBezTo>
                    <a:pt x="9" y="26"/>
                    <a:pt x="14" y="27"/>
                    <a:pt x="18" y="25"/>
                  </a:cubicBezTo>
                  <a:cubicBezTo>
                    <a:pt x="22" y="23"/>
                    <a:pt x="25" y="19"/>
                    <a:pt x="25" y="14"/>
                  </a:cubicBezTo>
                  <a:cubicBezTo>
                    <a:pt x="26" y="11"/>
                    <a:pt x="25" y="7"/>
                    <a:pt x="23" y="5"/>
                  </a:cubicBezTo>
                  <a:cubicBezTo>
                    <a:pt x="21" y="2"/>
                    <a:pt x="17" y="0"/>
                    <a:pt x="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8" name="Group 17"/>
          <p:cNvGrpSpPr/>
          <p:nvPr/>
        </p:nvGrpSpPr>
        <p:grpSpPr>
          <a:xfrm>
            <a:off x="1785967" y="5418340"/>
            <a:ext cx="153735" cy="158233"/>
            <a:chOff x="4338638" y="71450"/>
            <a:chExt cx="596900" cy="614363"/>
          </a:xfrm>
          <a:solidFill>
            <a:schemeClr val="bg1">
              <a:lumMod val="85000"/>
            </a:schemeClr>
          </a:solidFill>
        </p:grpSpPr>
        <p:sp>
          <p:nvSpPr>
            <p:cNvPr id="19" name="Freeform 64"/>
            <p:cNvSpPr>
              <a:spLocks noEditPoints="1"/>
            </p:cNvSpPr>
            <p:nvPr/>
          </p:nvSpPr>
          <p:spPr bwMode="auto">
            <a:xfrm>
              <a:off x="4338638" y="71450"/>
              <a:ext cx="398463" cy="614363"/>
            </a:xfrm>
            <a:custGeom>
              <a:avLst/>
              <a:gdLst>
                <a:gd name="T0" fmla="*/ 84 w 106"/>
                <a:gd name="T1" fmla="*/ 93 h 163"/>
                <a:gd name="T2" fmla="*/ 76 w 106"/>
                <a:gd name="T3" fmla="*/ 87 h 163"/>
                <a:gd name="T4" fmla="*/ 71 w 106"/>
                <a:gd name="T5" fmla="*/ 78 h 163"/>
                <a:gd name="T6" fmla="*/ 77 w 106"/>
                <a:gd name="T7" fmla="*/ 68 h 163"/>
                <a:gd name="T8" fmla="*/ 94 w 106"/>
                <a:gd name="T9" fmla="*/ 38 h 163"/>
                <a:gd name="T10" fmla="*/ 79 w 106"/>
                <a:gd name="T11" fmla="*/ 9 h 163"/>
                <a:gd name="T12" fmla="*/ 93 w 106"/>
                <a:gd name="T13" fmla="*/ 9 h 163"/>
                <a:gd name="T14" fmla="*/ 106 w 106"/>
                <a:gd name="T15" fmla="*/ 0 h 163"/>
                <a:gd name="T16" fmla="*/ 65 w 106"/>
                <a:gd name="T17" fmla="*/ 0 h 163"/>
                <a:gd name="T18" fmla="*/ 24 w 106"/>
                <a:gd name="T19" fmla="*/ 13 h 163"/>
                <a:gd name="T20" fmla="*/ 11 w 106"/>
                <a:gd name="T21" fmla="*/ 42 h 163"/>
                <a:gd name="T22" fmla="*/ 46 w 106"/>
                <a:gd name="T23" fmla="*/ 75 h 163"/>
                <a:gd name="T24" fmla="*/ 53 w 106"/>
                <a:gd name="T25" fmla="*/ 75 h 163"/>
                <a:gd name="T26" fmla="*/ 51 w 106"/>
                <a:gd name="T27" fmla="*/ 83 h 163"/>
                <a:gd name="T28" fmla="*/ 57 w 106"/>
                <a:gd name="T29" fmla="*/ 97 h 163"/>
                <a:gd name="T30" fmla="*/ 17 w 106"/>
                <a:gd name="T31" fmla="*/ 107 h 163"/>
                <a:gd name="T32" fmla="*/ 0 w 106"/>
                <a:gd name="T33" fmla="*/ 133 h 163"/>
                <a:gd name="T34" fmla="*/ 46 w 106"/>
                <a:gd name="T35" fmla="*/ 163 h 163"/>
                <a:gd name="T36" fmla="*/ 102 w 106"/>
                <a:gd name="T37" fmla="*/ 123 h 163"/>
                <a:gd name="T38" fmla="*/ 84 w 106"/>
                <a:gd name="T39" fmla="*/ 93 h 163"/>
                <a:gd name="T40" fmla="*/ 56 w 106"/>
                <a:gd name="T41" fmla="*/ 69 h 163"/>
                <a:gd name="T42" fmla="*/ 30 w 106"/>
                <a:gd name="T43" fmla="*/ 31 h 163"/>
                <a:gd name="T44" fmla="*/ 34 w 106"/>
                <a:gd name="T45" fmla="*/ 15 h 163"/>
                <a:gd name="T46" fmla="*/ 49 w 106"/>
                <a:gd name="T47" fmla="*/ 8 h 163"/>
                <a:gd name="T48" fmla="*/ 76 w 106"/>
                <a:gd name="T49" fmla="*/ 47 h 163"/>
                <a:gd name="T50" fmla="*/ 70 w 106"/>
                <a:gd name="T51" fmla="*/ 63 h 163"/>
                <a:gd name="T52" fmla="*/ 56 w 106"/>
                <a:gd name="T53" fmla="*/ 69 h 163"/>
                <a:gd name="T54" fmla="*/ 56 w 106"/>
                <a:gd name="T55" fmla="*/ 154 h 163"/>
                <a:gd name="T56" fmla="*/ 19 w 106"/>
                <a:gd name="T57" fmla="*/ 129 h 163"/>
                <a:gd name="T58" fmla="*/ 37 w 106"/>
                <a:gd name="T59" fmla="*/ 107 h 163"/>
                <a:gd name="T60" fmla="*/ 59 w 106"/>
                <a:gd name="T61" fmla="*/ 103 h 163"/>
                <a:gd name="T62" fmla="*/ 64 w 106"/>
                <a:gd name="T63" fmla="*/ 103 h 163"/>
                <a:gd name="T64" fmla="*/ 87 w 106"/>
                <a:gd name="T65" fmla="*/ 131 h 163"/>
                <a:gd name="T66" fmla="*/ 56 w 106"/>
                <a:gd name="T67" fmla="*/ 154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163">
                  <a:moveTo>
                    <a:pt x="84" y="93"/>
                  </a:moveTo>
                  <a:cubicBezTo>
                    <a:pt x="76" y="87"/>
                    <a:pt x="76" y="87"/>
                    <a:pt x="76" y="87"/>
                  </a:cubicBezTo>
                  <a:cubicBezTo>
                    <a:pt x="74" y="86"/>
                    <a:pt x="71" y="83"/>
                    <a:pt x="71" y="78"/>
                  </a:cubicBezTo>
                  <a:cubicBezTo>
                    <a:pt x="71" y="74"/>
                    <a:pt x="74" y="71"/>
                    <a:pt x="77" y="68"/>
                  </a:cubicBezTo>
                  <a:cubicBezTo>
                    <a:pt x="86" y="61"/>
                    <a:pt x="94" y="53"/>
                    <a:pt x="94" y="38"/>
                  </a:cubicBezTo>
                  <a:cubicBezTo>
                    <a:pt x="94" y="22"/>
                    <a:pt x="84" y="13"/>
                    <a:pt x="79" y="9"/>
                  </a:cubicBezTo>
                  <a:cubicBezTo>
                    <a:pt x="93" y="9"/>
                    <a:pt x="93" y="9"/>
                    <a:pt x="93" y="9"/>
                  </a:cubicBezTo>
                  <a:cubicBezTo>
                    <a:pt x="106" y="0"/>
                    <a:pt x="106" y="0"/>
                    <a:pt x="106" y="0"/>
                  </a:cubicBezTo>
                  <a:cubicBezTo>
                    <a:pt x="65" y="0"/>
                    <a:pt x="65" y="0"/>
                    <a:pt x="65" y="0"/>
                  </a:cubicBezTo>
                  <a:cubicBezTo>
                    <a:pt x="53" y="0"/>
                    <a:pt x="37" y="3"/>
                    <a:pt x="24" y="13"/>
                  </a:cubicBezTo>
                  <a:cubicBezTo>
                    <a:pt x="15" y="21"/>
                    <a:pt x="11" y="32"/>
                    <a:pt x="11" y="42"/>
                  </a:cubicBezTo>
                  <a:cubicBezTo>
                    <a:pt x="11" y="58"/>
                    <a:pt x="24" y="75"/>
                    <a:pt x="46" y="75"/>
                  </a:cubicBezTo>
                  <a:cubicBezTo>
                    <a:pt x="48" y="75"/>
                    <a:pt x="51" y="75"/>
                    <a:pt x="53" y="75"/>
                  </a:cubicBezTo>
                  <a:cubicBezTo>
                    <a:pt x="52" y="77"/>
                    <a:pt x="51" y="79"/>
                    <a:pt x="51" y="83"/>
                  </a:cubicBezTo>
                  <a:cubicBezTo>
                    <a:pt x="51" y="89"/>
                    <a:pt x="54" y="93"/>
                    <a:pt x="57" y="97"/>
                  </a:cubicBezTo>
                  <a:cubicBezTo>
                    <a:pt x="48" y="98"/>
                    <a:pt x="30" y="99"/>
                    <a:pt x="17" y="107"/>
                  </a:cubicBezTo>
                  <a:cubicBezTo>
                    <a:pt x="4" y="114"/>
                    <a:pt x="0" y="125"/>
                    <a:pt x="0" y="133"/>
                  </a:cubicBezTo>
                  <a:cubicBezTo>
                    <a:pt x="0" y="149"/>
                    <a:pt x="15" y="163"/>
                    <a:pt x="46" y="163"/>
                  </a:cubicBezTo>
                  <a:cubicBezTo>
                    <a:pt x="82" y="163"/>
                    <a:pt x="102" y="143"/>
                    <a:pt x="102" y="123"/>
                  </a:cubicBezTo>
                  <a:cubicBezTo>
                    <a:pt x="102" y="109"/>
                    <a:pt x="93" y="101"/>
                    <a:pt x="84" y="93"/>
                  </a:cubicBezTo>
                  <a:close/>
                  <a:moveTo>
                    <a:pt x="56" y="69"/>
                  </a:moveTo>
                  <a:cubicBezTo>
                    <a:pt x="38" y="69"/>
                    <a:pt x="30" y="45"/>
                    <a:pt x="30" y="31"/>
                  </a:cubicBezTo>
                  <a:cubicBezTo>
                    <a:pt x="30" y="26"/>
                    <a:pt x="31" y="20"/>
                    <a:pt x="34" y="15"/>
                  </a:cubicBezTo>
                  <a:cubicBezTo>
                    <a:pt x="38" y="11"/>
                    <a:pt x="44" y="8"/>
                    <a:pt x="49" y="8"/>
                  </a:cubicBezTo>
                  <a:cubicBezTo>
                    <a:pt x="67" y="8"/>
                    <a:pt x="76" y="32"/>
                    <a:pt x="76" y="47"/>
                  </a:cubicBezTo>
                  <a:cubicBezTo>
                    <a:pt x="76" y="51"/>
                    <a:pt x="75" y="58"/>
                    <a:pt x="70" y="63"/>
                  </a:cubicBezTo>
                  <a:cubicBezTo>
                    <a:pt x="67" y="66"/>
                    <a:pt x="61" y="69"/>
                    <a:pt x="56" y="69"/>
                  </a:cubicBezTo>
                  <a:close/>
                  <a:moveTo>
                    <a:pt x="56" y="154"/>
                  </a:moveTo>
                  <a:cubicBezTo>
                    <a:pt x="34" y="154"/>
                    <a:pt x="19" y="144"/>
                    <a:pt x="19" y="129"/>
                  </a:cubicBezTo>
                  <a:cubicBezTo>
                    <a:pt x="19" y="113"/>
                    <a:pt x="33" y="108"/>
                    <a:pt x="37" y="107"/>
                  </a:cubicBezTo>
                  <a:cubicBezTo>
                    <a:pt x="46" y="104"/>
                    <a:pt x="58" y="103"/>
                    <a:pt x="59" y="103"/>
                  </a:cubicBezTo>
                  <a:cubicBezTo>
                    <a:pt x="62" y="103"/>
                    <a:pt x="63" y="103"/>
                    <a:pt x="64" y="103"/>
                  </a:cubicBezTo>
                  <a:cubicBezTo>
                    <a:pt x="80" y="115"/>
                    <a:pt x="87" y="121"/>
                    <a:pt x="87" y="131"/>
                  </a:cubicBezTo>
                  <a:cubicBezTo>
                    <a:pt x="87" y="145"/>
                    <a:pt x="77" y="154"/>
                    <a:pt x="56"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5"/>
            <p:cNvSpPr>
              <a:spLocks/>
            </p:cNvSpPr>
            <p:nvPr/>
          </p:nvSpPr>
          <p:spPr bwMode="auto">
            <a:xfrm>
              <a:off x="4737100" y="249250"/>
              <a:ext cx="198438" cy="203200"/>
            </a:xfrm>
            <a:custGeom>
              <a:avLst/>
              <a:gdLst>
                <a:gd name="T0" fmla="*/ 73 w 125"/>
                <a:gd name="T1" fmla="*/ 52 h 128"/>
                <a:gd name="T2" fmla="*/ 73 w 125"/>
                <a:gd name="T3" fmla="*/ 0 h 128"/>
                <a:gd name="T4" fmla="*/ 49 w 125"/>
                <a:gd name="T5" fmla="*/ 0 h 128"/>
                <a:gd name="T6" fmla="*/ 49 w 125"/>
                <a:gd name="T7" fmla="*/ 52 h 128"/>
                <a:gd name="T8" fmla="*/ 0 w 125"/>
                <a:gd name="T9" fmla="*/ 52 h 128"/>
                <a:gd name="T10" fmla="*/ 0 w 125"/>
                <a:gd name="T11" fmla="*/ 76 h 128"/>
                <a:gd name="T12" fmla="*/ 49 w 125"/>
                <a:gd name="T13" fmla="*/ 76 h 128"/>
                <a:gd name="T14" fmla="*/ 49 w 125"/>
                <a:gd name="T15" fmla="*/ 128 h 128"/>
                <a:gd name="T16" fmla="*/ 73 w 125"/>
                <a:gd name="T17" fmla="*/ 128 h 128"/>
                <a:gd name="T18" fmla="*/ 73 w 125"/>
                <a:gd name="T19" fmla="*/ 76 h 128"/>
                <a:gd name="T20" fmla="*/ 125 w 125"/>
                <a:gd name="T21" fmla="*/ 76 h 128"/>
                <a:gd name="T22" fmla="*/ 125 w 125"/>
                <a:gd name="T23" fmla="*/ 52 h 128"/>
                <a:gd name="T24" fmla="*/ 73 w 125"/>
                <a:gd name="T25" fmla="*/ 5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128">
                  <a:moveTo>
                    <a:pt x="73" y="52"/>
                  </a:moveTo>
                  <a:lnTo>
                    <a:pt x="73" y="0"/>
                  </a:lnTo>
                  <a:lnTo>
                    <a:pt x="49" y="0"/>
                  </a:lnTo>
                  <a:lnTo>
                    <a:pt x="49" y="52"/>
                  </a:lnTo>
                  <a:lnTo>
                    <a:pt x="0" y="52"/>
                  </a:lnTo>
                  <a:lnTo>
                    <a:pt x="0" y="76"/>
                  </a:lnTo>
                  <a:lnTo>
                    <a:pt x="49" y="76"/>
                  </a:lnTo>
                  <a:lnTo>
                    <a:pt x="49" y="128"/>
                  </a:lnTo>
                  <a:lnTo>
                    <a:pt x="73" y="128"/>
                  </a:lnTo>
                  <a:lnTo>
                    <a:pt x="73" y="76"/>
                  </a:lnTo>
                  <a:lnTo>
                    <a:pt x="125" y="76"/>
                  </a:lnTo>
                  <a:lnTo>
                    <a:pt x="125" y="52"/>
                  </a:lnTo>
                  <a:lnTo>
                    <a:pt x="73"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 name="Group 20"/>
          <p:cNvGrpSpPr/>
          <p:nvPr/>
        </p:nvGrpSpPr>
        <p:grpSpPr>
          <a:xfrm>
            <a:off x="2955991" y="5430233"/>
            <a:ext cx="142287" cy="142696"/>
            <a:chOff x="10998200" y="1936762"/>
            <a:chExt cx="552451" cy="554038"/>
          </a:xfrm>
          <a:solidFill>
            <a:schemeClr val="bg1">
              <a:lumMod val="85000"/>
            </a:schemeClr>
          </a:solidFill>
        </p:grpSpPr>
        <p:sp>
          <p:nvSpPr>
            <p:cNvPr id="22" name="Oval 96"/>
            <p:cNvSpPr>
              <a:spLocks noChangeArrowheads="1"/>
            </p:cNvSpPr>
            <p:nvPr/>
          </p:nvSpPr>
          <p:spPr bwMode="auto">
            <a:xfrm>
              <a:off x="10998200" y="1936762"/>
              <a:ext cx="131763" cy="1349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97"/>
            <p:cNvSpPr>
              <a:spLocks noChangeArrowheads="1"/>
            </p:cNvSpPr>
            <p:nvPr/>
          </p:nvSpPr>
          <p:spPr bwMode="auto">
            <a:xfrm>
              <a:off x="11006138" y="2120912"/>
              <a:ext cx="115888" cy="369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8"/>
            <p:cNvSpPr>
              <a:spLocks/>
            </p:cNvSpPr>
            <p:nvPr/>
          </p:nvSpPr>
          <p:spPr bwMode="auto">
            <a:xfrm>
              <a:off x="11193463" y="2112975"/>
              <a:ext cx="357188" cy="377825"/>
            </a:xfrm>
            <a:custGeom>
              <a:avLst/>
              <a:gdLst>
                <a:gd name="T0" fmla="*/ 58 w 95"/>
                <a:gd name="T1" fmla="*/ 0 h 100"/>
                <a:gd name="T2" fmla="*/ 29 w 95"/>
                <a:gd name="T3" fmla="*/ 15 h 100"/>
                <a:gd name="T4" fmla="*/ 29 w 95"/>
                <a:gd name="T5" fmla="*/ 15 h 100"/>
                <a:gd name="T6" fmla="*/ 29 w 95"/>
                <a:gd name="T7" fmla="*/ 2 h 100"/>
                <a:gd name="T8" fmla="*/ 0 w 95"/>
                <a:gd name="T9" fmla="*/ 2 h 100"/>
                <a:gd name="T10" fmla="*/ 0 w 95"/>
                <a:gd name="T11" fmla="*/ 2 h 100"/>
                <a:gd name="T12" fmla="*/ 0 w 95"/>
                <a:gd name="T13" fmla="*/ 100 h 100"/>
                <a:gd name="T14" fmla="*/ 30 w 95"/>
                <a:gd name="T15" fmla="*/ 100 h 100"/>
                <a:gd name="T16" fmla="*/ 30 w 95"/>
                <a:gd name="T17" fmla="*/ 52 h 100"/>
                <a:gd name="T18" fmla="*/ 49 w 95"/>
                <a:gd name="T19" fmla="*/ 26 h 100"/>
                <a:gd name="T20" fmla="*/ 64 w 95"/>
                <a:gd name="T21" fmla="*/ 52 h 100"/>
                <a:gd name="T22" fmla="*/ 64 w 95"/>
                <a:gd name="T23" fmla="*/ 100 h 100"/>
                <a:gd name="T24" fmla="*/ 95 w 95"/>
                <a:gd name="T25" fmla="*/ 100 h 100"/>
                <a:gd name="T26" fmla="*/ 95 w 95"/>
                <a:gd name="T27" fmla="*/ 46 h 100"/>
                <a:gd name="T28" fmla="*/ 58 w 95"/>
                <a:gd name="T2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100">
                  <a:moveTo>
                    <a:pt x="58" y="0"/>
                  </a:moveTo>
                  <a:cubicBezTo>
                    <a:pt x="43" y="0"/>
                    <a:pt x="34" y="8"/>
                    <a:pt x="29" y="15"/>
                  </a:cubicBezTo>
                  <a:cubicBezTo>
                    <a:pt x="29" y="15"/>
                    <a:pt x="29" y="15"/>
                    <a:pt x="29" y="15"/>
                  </a:cubicBezTo>
                  <a:cubicBezTo>
                    <a:pt x="29" y="2"/>
                    <a:pt x="29" y="2"/>
                    <a:pt x="29" y="2"/>
                  </a:cubicBezTo>
                  <a:cubicBezTo>
                    <a:pt x="0" y="2"/>
                    <a:pt x="0" y="2"/>
                    <a:pt x="0" y="2"/>
                  </a:cubicBezTo>
                  <a:cubicBezTo>
                    <a:pt x="0" y="2"/>
                    <a:pt x="0" y="2"/>
                    <a:pt x="0" y="2"/>
                  </a:cubicBezTo>
                  <a:cubicBezTo>
                    <a:pt x="0" y="100"/>
                    <a:pt x="0" y="100"/>
                    <a:pt x="0" y="100"/>
                  </a:cubicBezTo>
                  <a:cubicBezTo>
                    <a:pt x="30" y="100"/>
                    <a:pt x="30" y="100"/>
                    <a:pt x="30" y="100"/>
                  </a:cubicBezTo>
                  <a:cubicBezTo>
                    <a:pt x="30" y="52"/>
                    <a:pt x="30" y="52"/>
                    <a:pt x="30" y="52"/>
                  </a:cubicBezTo>
                  <a:cubicBezTo>
                    <a:pt x="30" y="39"/>
                    <a:pt x="33" y="26"/>
                    <a:pt x="49" y="26"/>
                  </a:cubicBezTo>
                  <a:cubicBezTo>
                    <a:pt x="64" y="26"/>
                    <a:pt x="64" y="41"/>
                    <a:pt x="64" y="52"/>
                  </a:cubicBezTo>
                  <a:cubicBezTo>
                    <a:pt x="64" y="100"/>
                    <a:pt x="64" y="100"/>
                    <a:pt x="64" y="100"/>
                  </a:cubicBezTo>
                  <a:cubicBezTo>
                    <a:pt x="95" y="100"/>
                    <a:pt x="95" y="100"/>
                    <a:pt x="95" y="100"/>
                  </a:cubicBezTo>
                  <a:cubicBezTo>
                    <a:pt x="95" y="46"/>
                    <a:pt x="95" y="46"/>
                    <a:pt x="95" y="46"/>
                  </a:cubicBezTo>
                  <a:cubicBezTo>
                    <a:pt x="95" y="20"/>
                    <a:pt x="89" y="0"/>
                    <a:pt x="5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Freeform 63"/>
          <p:cNvSpPr>
            <a:spLocks/>
          </p:cNvSpPr>
          <p:nvPr/>
        </p:nvSpPr>
        <p:spPr bwMode="auto">
          <a:xfrm>
            <a:off x="3967114" y="5442126"/>
            <a:ext cx="154553" cy="127159"/>
          </a:xfrm>
          <a:custGeom>
            <a:avLst/>
            <a:gdLst>
              <a:gd name="T0" fmla="*/ 160 w 160"/>
              <a:gd name="T1" fmla="*/ 16 h 131"/>
              <a:gd name="T2" fmla="*/ 159 w 160"/>
              <a:gd name="T3" fmla="*/ 16 h 131"/>
              <a:gd name="T4" fmla="*/ 144 w 160"/>
              <a:gd name="T5" fmla="*/ 20 h 131"/>
              <a:gd name="T6" fmla="*/ 156 w 160"/>
              <a:gd name="T7" fmla="*/ 4 h 131"/>
              <a:gd name="T8" fmla="*/ 156 w 160"/>
              <a:gd name="T9" fmla="*/ 3 h 131"/>
              <a:gd name="T10" fmla="*/ 155 w 160"/>
              <a:gd name="T11" fmla="*/ 3 h 131"/>
              <a:gd name="T12" fmla="*/ 135 w 160"/>
              <a:gd name="T13" fmla="*/ 11 h 131"/>
              <a:gd name="T14" fmla="*/ 111 w 160"/>
              <a:gd name="T15" fmla="*/ 0 h 131"/>
              <a:gd name="T16" fmla="*/ 77 w 160"/>
              <a:gd name="T17" fmla="*/ 34 h 131"/>
              <a:gd name="T18" fmla="*/ 78 w 160"/>
              <a:gd name="T19" fmla="*/ 40 h 131"/>
              <a:gd name="T20" fmla="*/ 12 w 160"/>
              <a:gd name="T21" fmla="*/ 7 h 131"/>
              <a:gd name="T22" fmla="*/ 12 w 160"/>
              <a:gd name="T23" fmla="*/ 6 h 131"/>
              <a:gd name="T24" fmla="*/ 11 w 160"/>
              <a:gd name="T25" fmla="*/ 7 h 131"/>
              <a:gd name="T26" fmla="*/ 7 w 160"/>
              <a:gd name="T27" fmla="*/ 23 h 131"/>
              <a:gd name="T28" fmla="*/ 19 w 160"/>
              <a:gd name="T29" fmla="*/ 50 h 131"/>
              <a:gd name="T30" fmla="*/ 7 w 160"/>
              <a:gd name="T31" fmla="*/ 46 h 131"/>
              <a:gd name="T32" fmla="*/ 7 w 160"/>
              <a:gd name="T33" fmla="*/ 46 h 131"/>
              <a:gd name="T34" fmla="*/ 6 w 160"/>
              <a:gd name="T35" fmla="*/ 47 h 131"/>
              <a:gd name="T36" fmla="*/ 6 w 160"/>
              <a:gd name="T37" fmla="*/ 47 h 131"/>
              <a:gd name="T38" fmla="*/ 30 w 160"/>
              <a:gd name="T39" fmla="*/ 79 h 131"/>
              <a:gd name="T40" fmla="*/ 19 w 160"/>
              <a:gd name="T41" fmla="*/ 79 h 131"/>
              <a:gd name="T42" fmla="*/ 18 w 160"/>
              <a:gd name="T43" fmla="*/ 79 h 131"/>
              <a:gd name="T44" fmla="*/ 18 w 160"/>
              <a:gd name="T45" fmla="*/ 80 h 131"/>
              <a:gd name="T46" fmla="*/ 47 w 160"/>
              <a:gd name="T47" fmla="*/ 103 h 131"/>
              <a:gd name="T48" fmla="*/ 8 w 160"/>
              <a:gd name="T49" fmla="*/ 115 h 131"/>
              <a:gd name="T50" fmla="*/ 1 w 160"/>
              <a:gd name="T51" fmla="*/ 115 h 131"/>
              <a:gd name="T52" fmla="*/ 0 w 160"/>
              <a:gd name="T53" fmla="*/ 115 h 131"/>
              <a:gd name="T54" fmla="*/ 0 w 160"/>
              <a:gd name="T55" fmla="*/ 116 h 131"/>
              <a:gd name="T56" fmla="*/ 51 w 160"/>
              <a:gd name="T57" fmla="*/ 131 h 131"/>
              <a:gd name="T58" fmla="*/ 144 w 160"/>
              <a:gd name="T59" fmla="*/ 38 h 131"/>
              <a:gd name="T60" fmla="*/ 144 w 160"/>
              <a:gd name="T61" fmla="*/ 34 h 131"/>
              <a:gd name="T62" fmla="*/ 160 w 160"/>
              <a:gd name="T63" fmla="*/ 17 h 131"/>
              <a:gd name="T64" fmla="*/ 160 w 160"/>
              <a:gd name="T65" fmla="*/ 1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31">
                <a:moveTo>
                  <a:pt x="160" y="16"/>
                </a:moveTo>
                <a:cubicBezTo>
                  <a:pt x="160" y="16"/>
                  <a:pt x="160" y="16"/>
                  <a:pt x="159" y="16"/>
                </a:cubicBezTo>
                <a:cubicBezTo>
                  <a:pt x="154" y="18"/>
                  <a:pt x="149" y="19"/>
                  <a:pt x="144" y="20"/>
                </a:cubicBezTo>
                <a:cubicBezTo>
                  <a:pt x="150" y="16"/>
                  <a:pt x="154" y="10"/>
                  <a:pt x="156" y="4"/>
                </a:cubicBezTo>
                <a:cubicBezTo>
                  <a:pt x="156" y="3"/>
                  <a:pt x="156" y="3"/>
                  <a:pt x="156" y="3"/>
                </a:cubicBezTo>
                <a:cubicBezTo>
                  <a:pt x="155" y="3"/>
                  <a:pt x="155" y="3"/>
                  <a:pt x="155" y="3"/>
                </a:cubicBezTo>
                <a:cubicBezTo>
                  <a:pt x="149" y="7"/>
                  <a:pt x="142" y="9"/>
                  <a:pt x="135" y="11"/>
                </a:cubicBezTo>
                <a:cubicBezTo>
                  <a:pt x="128" y="4"/>
                  <a:pt x="120" y="0"/>
                  <a:pt x="111" y="0"/>
                </a:cubicBezTo>
                <a:cubicBezTo>
                  <a:pt x="92" y="0"/>
                  <a:pt x="77" y="15"/>
                  <a:pt x="77" y="34"/>
                </a:cubicBezTo>
                <a:cubicBezTo>
                  <a:pt x="77" y="36"/>
                  <a:pt x="77" y="38"/>
                  <a:pt x="78" y="40"/>
                </a:cubicBezTo>
                <a:cubicBezTo>
                  <a:pt x="52" y="39"/>
                  <a:pt x="29" y="26"/>
                  <a:pt x="12" y="7"/>
                </a:cubicBezTo>
                <a:cubicBezTo>
                  <a:pt x="12" y="6"/>
                  <a:pt x="12" y="6"/>
                  <a:pt x="12" y="6"/>
                </a:cubicBezTo>
                <a:cubicBezTo>
                  <a:pt x="11" y="6"/>
                  <a:pt x="11" y="6"/>
                  <a:pt x="11" y="7"/>
                </a:cubicBezTo>
                <a:cubicBezTo>
                  <a:pt x="8" y="12"/>
                  <a:pt x="7" y="18"/>
                  <a:pt x="7" y="23"/>
                </a:cubicBezTo>
                <a:cubicBezTo>
                  <a:pt x="7" y="34"/>
                  <a:pt x="11" y="43"/>
                  <a:pt x="19" y="50"/>
                </a:cubicBezTo>
                <a:cubicBezTo>
                  <a:pt x="15" y="49"/>
                  <a:pt x="11" y="48"/>
                  <a:pt x="7" y="46"/>
                </a:cubicBezTo>
                <a:cubicBezTo>
                  <a:pt x="7" y="46"/>
                  <a:pt x="7" y="46"/>
                  <a:pt x="7" y="46"/>
                </a:cubicBezTo>
                <a:cubicBezTo>
                  <a:pt x="6" y="46"/>
                  <a:pt x="6" y="46"/>
                  <a:pt x="6" y="47"/>
                </a:cubicBezTo>
                <a:cubicBezTo>
                  <a:pt x="6" y="47"/>
                  <a:pt x="6" y="47"/>
                  <a:pt x="6" y="47"/>
                </a:cubicBezTo>
                <a:cubicBezTo>
                  <a:pt x="6" y="62"/>
                  <a:pt x="16" y="75"/>
                  <a:pt x="30" y="79"/>
                </a:cubicBezTo>
                <a:cubicBezTo>
                  <a:pt x="26" y="79"/>
                  <a:pt x="22" y="79"/>
                  <a:pt x="19" y="79"/>
                </a:cubicBezTo>
                <a:cubicBezTo>
                  <a:pt x="18" y="79"/>
                  <a:pt x="18" y="79"/>
                  <a:pt x="18" y="79"/>
                </a:cubicBezTo>
                <a:cubicBezTo>
                  <a:pt x="18" y="79"/>
                  <a:pt x="18" y="79"/>
                  <a:pt x="18" y="80"/>
                </a:cubicBezTo>
                <a:cubicBezTo>
                  <a:pt x="22" y="93"/>
                  <a:pt x="33" y="102"/>
                  <a:pt x="47" y="103"/>
                </a:cubicBezTo>
                <a:cubicBezTo>
                  <a:pt x="36" y="111"/>
                  <a:pt x="22" y="115"/>
                  <a:pt x="8" y="115"/>
                </a:cubicBezTo>
                <a:cubicBezTo>
                  <a:pt x="6" y="115"/>
                  <a:pt x="3" y="115"/>
                  <a:pt x="1" y="115"/>
                </a:cubicBezTo>
                <a:cubicBezTo>
                  <a:pt x="0" y="115"/>
                  <a:pt x="0" y="115"/>
                  <a:pt x="0" y="115"/>
                </a:cubicBezTo>
                <a:cubicBezTo>
                  <a:pt x="0" y="116"/>
                  <a:pt x="0" y="116"/>
                  <a:pt x="0" y="116"/>
                </a:cubicBezTo>
                <a:cubicBezTo>
                  <a:pt x="15" y="126"/>
                  <a:pt x="33" y="131"/>
                  <a:pt x="51" y="131"/>
                </a:cubicBezTo>
                <a:cubicBezTo>
                  <a:pt x="109" y="131"/>
                  <a:pt x="144" y="83"/>
                  <a:pt x="144" y="38"/>
                </a:cubicBezTo>
                <a:cubicBezTo>
                  <a:pt x="144" y="36"/>
                  <a:pt x="144" y="35"/>
                  <a:pt x="144" y="34"/>
                </a:cubicBezTo>
                <a:cubicBezTo>
                  <a:pt x="150" y="29"/>
                  <a:pt x="156" y="23"/>
                  <a:pt x="160" y="17"/>
                </a:cubicBezTo>
                <a:cubicBezTo>
                  <a:pt x="160" y="17"/>
                  <a:pt x="160" y="16"/>
                  <a:pt x="160" y="16"/>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62"/>
          <p:cNvSpPr>
            <a:spLocks/>
          </p:cNvSpPr>
          <p:nvPr/>
        </p:nvSpPr>
        <p:spPr bwMode="auto">
          <a:xfrm>
            <a:off x="4824618" y="5418654"/>
            <a:ext cx="81365" cy="157823"/>
          </a:xfrm>
          <a:custGeom>
            <a:avLst/>
            <a:gdLst>
              <a:gd name="T0" fmla="*/ 84 w 84"/>
              <a:gd name="T1" fmla="*/ 27 h 163"/>
              <a:gd name="T2" fmla="*/ 69 w 84"/>
              <a:gd name="T3" fmla="*/ 27 h 163"/>
              <a:gd name="T4" fmla="*/ 54 w 84"/>
              <a:gd name="T5" fmla="*/ 41 h 163"/>
              <a:gd name="T6" fmla="*/ 54 w 84"/>
              <a:gd name="T7" fmla="*/ 60 h 163"/>
              <a:gd name="T8" fmla="*/ 83 w 84"/>
              <a:gd name="T9" fmla="*/ 60 h 163"/>
              <a:gd name="T10" fmla="*/ 83 w 84"/>
              <a:gd name="T11" fmla="*/ 88 h 163"/>
              <a:gd name="T12" fmla="*/ 54 w 84"/>
              <a:gd name="T13" fmla="*/ 88 h 163"/>
              <a:gd name="T14" fmla="*/ 54 w 84"/>
              <a:gd name="T15" fmla="*/ 163 h 163"/>
              <a:gd name="T16" fmla="*/ 25 w 84"/>
              <a:gd name="T17" fmla="*/ 163 h 163"/>
              <a:gd name="T18" fmla="*/ 25 w 84"/>
              <a:gd name="T19" fmla="*/ 88 h 163"/>
              <a:gd name="T20" fmla="*/ 0 w 84"/>
              <a:gd name="T21" fmla="*/ 88 h 163"/>
              <a:gd name="T22" fmla="*/ 0 w 84"/>
              <a:gd name="T23" fmla="*/ 60 h 163"/>
              <a:gd name="T24" fmla="*/ 25 w 84"/>
              <a:gd name="T25" fmla="*/ 60 h 163"/>
              <a:gd name="T26" fmla="*/ 25 w 84"/>
              <a:gd name="T27" fmla="*/ 38 h 163"/>
              <a:gd name="T28" fmla="*/ 62 w 84"/>
              <a:gd name="T29" fmla="*/ 0 h 163"/>
              <a:gd name="T30" fmla="*/ 84 w 84"/>
              <a:gd name="T31" fmla="*/ 0 h 163"/>
              <a:gd name="T32" fmla="*/ 84 w 84"/>
              <a:gd name="T33" fmla="*/ 2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 h="163">
                <a:moveTo>
                  <a:pt x="84" y="27"/>
                </a:moveTo>
                <a:cubicBezTo>
                  <a:pt x="69" y="27"/>
                  <a:pt x="69" y="27"/>
                  <a:pt x="69" y="27"/>
                </a:cubicBezTo>
                <a:cubicBezTo>
                  <a:pt x="57" y="27"/>
                  <a:pt x="54" y="33"/>
                  <a:pt x="54" y="41"/>
                </a:cubicBezTo>
                <a:cubicBezTo>
                  <a:pt x="54" y="60"/>
                  <a:pt x="54" y="60"/>
                  <a:pt x="54" y="60"/>
                </a:cubicBezTo>
                <a:cubicBezTo>
                  <a:pt x="83" y="60"/>
                  <a:pt x="83" y="60"/>
                  <a:pt x="83" y="60"/>
                </a:cubicBezTo>
                <a:cubicBezTo>
                  <a:pt x="83" y="88"/>
                  <a:pt x="83" y="88"/>
                  <a:pt x="83" y="88"/>
                </a:cubicBezTo>
                <a:cubicBezTo>
                  <a:pt x="54" y="88"/>
                  <a:pt x="54" y="88"/>
                  <a:pt x="54" y="88"/>
                </a:cubicBezTo>
                <a:cubicBezTo>
                  <a:pt x="54" y="163"/>
                  <a:pt x="54" y="163"/>
                  <a:pt x="54" y="163"/>
                </a:cubicBezTo>
                <a:cubicBezTo>
                  <a:pt x="25" y="163"/>
                  <a:pt x="25" y="163"/>
                  <a:pt x="25" y="163"/>
                </a:cubicBezTo>
                <a:cubicBezTo>
                  <a:pt x="25" y="88"/>
                  <a:pt x="25" y="88"/>
                  <a:pt x="25" y="88"/>
                </a:cubicBezTo>
                <a:cubicBezTo>
                  <a:pt x="0" y="88"/>
                  <a:pt x="0" y="88"/>
                  <a:pt x="0" y="88"/>
                </a:cubicBezTo>
                <a:cubicBezTo>
                  <a:pt x="0" y="60"/>
                  <a:pt x="0" y="60"/>
                  <a:pt x="0" y="60"/>
                </a:cubicBezTo>
                <a:cubicBezTo>
                  <a:pt x="25" y="60"/>
                  <a:pt x="25" y="60"/>
                  <a:pt x="25" y="60"/>
                </a:cubicBezTo>
                <a:cubicBezTo>
                  <a:pt x="25" y="38"/>
                  <a:pt x="25" y="38"/>
                  <a:pt x="25" y="38"/>
                </a:cubicBezTo>
                <a:cubicBezTo>
                  <a:pt x="25" y="13"/>
                  <a:pt x="40" y="0"/>
                  <a:pt x="62" y="0"/>
                </a:cubicBezTo>
                <a:cubicBezTo>
                  <a:pt x="84" y="0"/>
                  <a:pt x="84" y="0"/>
                  <a:pt x="84" y="0"/>
                </a:cubicBezTo>
                <a:lnTo>
                  <a:pt x="84" y="27"/>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9" name="Group 28"/>
          <p:cNvGrpSpPr/>
          <p:nvPr/>
        </p:nvGrpSpPr>
        <p:grpSpPr>
          <a:xfrm>
            <a:off x="5180591" y="5432581"/>
            <a:ext cx="111102" cy="139629"/>
            <a:chOff x="3343275" y="1028712"/>
            <a:chExt cx="469900" cy="590550"/>
          </a:xfrm>
          <a:solidFill>
            <a:schemeClr val="bg1">
              <a:lumMod val="85000"/>
            </a:schemeClr>
          </a:solidFill>
        </p:grpSpPr>
        <p:sp>
          <p:nvSpPr>
            <p:cNvPr id="30" name="Freeform 71"/>
            <p:cNvSpPr>
              <a:spLocks noEditPoints="1"/>
            </p:cNvSpPr>
            <p:nvPr/>
          </p:nvSpPr>
          <p:spPr bwMode="auto">
            <a:xfrm>
              <a:off x="3343275" y="1028712"/>
              <a:ext cx="469900" cy="590550"/>
            </a:xfrm>
            <a:custGeom>
              <a:avLst/>
              <a:gdLst>
                <a:gd name="T0" fmla="*/ 122 w 125"/>
                <a:gd name="T1" fmla="*/ 73 h 157"/>
                <a:gd name="T2" fmla="*/ 93 w 125"/>
                <a:gd name="T3" fmla="*/ 37 h 157"/>
                <a:gd name="T4" fmla="*/ 40 w 125"/>
                <a:gd name="T5" fmla="*/ 33 h 157"/>
                <a:gd name="T6" fmla="*/ 17 w 125"/>
                <a:gd name="T7" fmla="*/ 48 h 157"/>
                <a:gd name="T8" fmla="*/ 17 w 125"/>
                <a:gd name="T9" fmla="*/ 7 h 157"/>
                <a:gd name="T10" fmla="*/ 13 w 125"/>
                <a:gd name="T11" fmla="*/ 1 h 157"/>
                <a:gd name="T12" fmla="*/ 4 w 125"/>
                <a:gd name="T13" fmla="*/ 1 h 157"/>
                <a:gd name="T14" fmla="*/ 0 w 125"/>
                <a:gd name="T15" fmla="*/ 7 h 157"/>
                <a:gd name="T16" fmla="*/ 0 w 125"/>
                <a:gd name="T17" fmla="*/ 49 h 157"/>
                <a:gd name="T18" fmla="*/ 0 w 125"/>
                <a:gd name="T19" fmla="*/ 95 h 157"/>
                <a:gd name="T20" fmla="*/ 6 w 125"/>
                <a:gd name="T21" fmla="*/ 120 h 157"/>
                <a:gd name="T22" fmla="*/ 37 w 125"/>
                <a:gd name="T23" fmla="*/ 150 h 157"/>
                <a:gd name="T24" fmla="*/ 74 w 125"/>
                <a:gd name="T25" fmla="*/ 155 h 157"/>
                <a:gd name="T26" fmla="*/ 112 w 125"/>
                <a:gd name="T27" fmla="*/ 131 h 157"/>
                <a:gd name="T28" fmla="*/ 125 w 125"/>
                <a:gd name="T29" fmla="*/ 92 h 157"/>
                <a:gd name="T30" fmla="*/ 122 w 125"/>
                <a:gd name="T31" fmla="*/ 73 h 157"/>
                <a:gd name="T32" fmla="*/ 107 w 125"/>
                <a:gd name="T33" fmla="*/ 99 h 157"/>
                <a:gd name="T34" fmla="*/ 94 w 125"/>
                <a:gd name="T35" fmla="*/ 126 h 157"/>
                <a:gd name="T36" fmla="*/ 70 w 125"/>
                <a:gd name="T37" fmla="*/ 138 h 157"/>
                <a:gd name="T38" fmla="*/ 40 w 125"/>
                <a:gd name="T39" fmla="*/ 132 h 157"/>
                <a:gd name="T40" fmla="*/ 27 w 125"/>
                <a:gd name="T41" fmla="*/ 121 h 157"/>
                <a:gd name="T42" fmla="*/ 25 w 125"/>
                <a:gd name="T43" fmla="*/ 66 h 157"/>
                <a:gd name="T44" fmla="*/ 39 w 125"/>
                <a:gd name="T45" fmla="*/ 53 h 157"/>
                <a:gd name="T46" fmla="*/ 57 w 125"/>
                <a:gd name="T47" fmla="*/ 47 h 157"/>
                <a:gd name="T48" fmla="*/ 89 w 125"/>
                <a:gd name="T49" fmla="*/ 55 h 157"/>
                <a:gd name="T50" fmla="*/ 104 w 125"/>
                <a:gd name="T51" fmla="*/ 74 h 157"/>
                <a:gd name="T52" fmla="*/ 107 w 125"/>
                <a:gd name="T53" fmla="*/ 9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5" h="157">
                  <a:moveTo>
                    <a:pt x="122" y="73"/>
                  </a:moveTo>
                  <a:cubicBezTo>
                    <a:pt x="118" y="58"/>
                    <a:pt x="107" y="45"/>
                    <a:pt x="93" y="37"/>
                  </a:cubicBezTo>
                  <a:cubicBezTo>
                    <a:pt x="77" y="28"/>
                    <a:pt x="57" y="27"/>
                    <a:pt x="40" y="33"/>
                  </a:cubicBezTo>
                  <a:cubicBezTo>
                    <a:pt x="31" y="36"/>
                    <a:pt x="24" y="42"/>
                    <a:pt x="17" y="48"/>
                  </a:cubicBezTo>
                  <a:cubicBezTo>
                    <a:pt x="17" y="35"/>
                    <a:pt x="17" y="21"/>
                    <a:pt x="17" y="7"/>
                  </a:cubicBezTo>
                  <a:cubicBezTo>
                    <a:pt x="17" y="4"/>
                    <a:pt x="16" y="2"/>
                    <a:pt x="13" y="1"/>
                  </a:cubicBezTo>
                  <a:cubicBezTo>
                    <a:pt x="10" y="0"/>
                    <a:pt x="7" y="0"/>
                    <a:pt x="4" y="1"/>
                  </a:cubicBezTo>
                  <a:cubicBezTo>
                    <a:pt x="1" y="2"/>
                    <a:pt x="0" y="4"/>
                    <a:pt x="0" y="7"/>
                  </a:cubicBezTo>
                  <a:cubicBezTo>
                    <a:pt x="0" y="21"/>
                    <a:pt x="0" y="35"/>
                    <a:pt x="0" y="49"/>
                  </a:cubicBezTo>
                  <a:cubicBezTo>
                    <a:pt x="0" y="64"/>
                    <a:pt x="0" y="80"/>
                    <a:pt x="0" y="95"/>
                  </a:cubicBezTo>
                  <a:cubicBezTo>
                    <a:pt x="0" y="103"/>
                    <a:pt x="2" y="112"/>
                    <a:pt x="6" y="120"/>
                  </a:cubicBezTo>
                  <a:cubicBezTo>
                    <a:pt x="12" y="133"/>
                    <a:pt x="24" y="144"/>
                    <a:pt x="37" y="150"/>
                  </a:cubicBezTo>
                  <a:cubicBezTo>
                    <a:pt x="49" y="155"/>
                    <a:pt x="62" y="157"/>
                    <a:pt x="74" y="155"/>
                  </a:cubicBezTo>
                  <a:cubicBezTo>
                    <a:pt x="89" y="152"/>
                    <a:pt x="103" y="144"/>
                    <a:pt x="112" y="131"/>
                  </a:cubicBezTo>
                  <a:cubicBezTo>
                    <a:pt x="121" y="120"/>
                    <a:pt x="125" y="106"/>
                    <a:pt x="125" y="92"/>
                  </a:cubicBezTo>
                  <a:cubicBezTo>
                    <a:pt x="125" y="85"/>
                    <a:pt x="124" y="79"/>
                    <a:pt x="122" y="73"/>
                  </a:cubicBezTo>
                  <a:close/>
                  <a:moveTo>
                    <a:pt x="107" y="99"/>
                  </a:moveTo>
                  <a:cubicBezTo>
                    <a:pt x="106" y="109"/>
                    <a:pt x="101" y="119"/>
                    <a:pt x="94" y="126"/>
                  </a:cubicBezTo>
                  <a:cubicBezTo>
                    <a:pt x="87" y="132"/>
                    <a:pt x="79" y="136"/>
                    <a:pt x="70" y="138"/>
                  </a:cubicBezTo>
                  <a:cubicBezTo>
                    <a:pt x="59" y="139"/>
                    <a:pt x="49" y="137"/>
                    <a:pt x="40" y="132"/>
                  </a:cubicBezTo>
                  <a:cubicBezTo>
                    <a:pt x="35" y="129"/>
                    <a:pt x="31" y="125"/>
                    <a:pt x="27" y="121"/>
                  </a:cubicBezTo>
                  <a:cubicBezTo>
                    <a:pt x="15" y="106"/>
                    <a:pt x="14" y="82"/>
                    <a:pt x="25" y="66"/>
                  </a:cubicBezTo>
                  <a:cubicBezTo>
                    <a:pt x="29" y="61"/>
                    <a:pt x="34" y="56"/>
                    <a:pt x="39" y="53"/>
                  </a:cubicBezTo>
                  <a:cubicBezTo>
                    <a:pt x="44" y="50"/>
                    <a:pt x="51" y="48"/>
                    <a:pt x="57" y="47"/>
                  </a:cubicBezTo>
                  <a:cubicBezTo>
                    <a:pt x="68" y="46"/>
                    <a:pt x="80" y="48"/>
                    <a:pt x="89" y="55"/>
                  </a:cubicBezTo>
                  <a:cubicBezTo>
                    <a:pt x="95" y="60"/>
                    <a:pt x="101" y="66"/>
                    <a:pt x="104" y="74"/>
                  </a:cubicBezTo>
                  <a:cubicBezTo>
                    <a:pt x="107" y="82"/>
                    <a:pt x="109" y="91"/>
                    <a:pt x="107"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72"/>
            <p:cNvSpPr>
              <a:spLocks/>
            </p:cNvSpPr>
            <p:nvPr/>
          </p:nvSpPr>
          <p:spPr bwMode="auto">
            <a:xfrm>
              <a:off x="3433763" y="1325575"/>
              <a:ext cx="98425" cy="101600"/>
            </a:xfrm>
            <a:custGeom>
              <a:avLst/>
              <a:gdLst>
                <a:gd name="T0" fmla="*/ 13 w 26"/>
                <a:gd name="T1" fmla="*/ 0 h 27"/>
                <a:gd name="T2" fmla="*/ 2 w 26"/>
                <a:gd name="T3" fmla="*/ 6 h 27"/>
                <a:gd name="T4" fmla="*/ 0 w 26"/>
                <a:gd name="T5" fmla="*/ 14 h 27"/>
                <a:gd name="T6" fmla="*/ 5 w 26"/>
                <a:gd name="T7" fmla="*/ 23 h 27"/>
                <a:gd name="T8" fmla="*/ 18 w 26"/>
                <a:gd name="T9" fmla="*/ 25 h 27"/>
                <a:gd name="T10" fmla="*/ 25 w 26"/>
                <a:gd name="T11" fmla="*/ 14 h 27"/>
                <a:gd name="T12" fmla="*/ 23 w 26"/>
                <a:gd name="T13" fmla="*/ 5 h 27"/>
                <a:gd name="T14" fmla="*/ 13 w 26"/>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7">
                  <a:moveTo>
                    <a:pt x="13" y="0"/>
                  </a:moveTo>
                  <a:cubicBezTo>
                    <a:pt x="9" y="0"/>
                    <a:pt x="4" y="2"/>
                    <a:pt x="2" y="6"/>
                  </a:cubicBezTo>
                  <a:cubicBezTo>
                    <a:pt x="1" y="8"/>
                    <a:pt x="0" y="11"/>
                    <a:pt x="0" y="14"/>
                  </a:cubicBezTo>
                  <a:cubicBezTo>
                    <a:pt x="1" y="18"/>
                    <a:pt x="2" y="21"/>
                    <a:pt x="5" y="23"/>
                  </a:cubicBezTo>
                  <a:cubicBezTo>
                    <a:pt x="9" y="26"/>
                    <a:pt x="14" y="27"/>
                    <a:pt x="18" y="25"/>
                  </a:cubicBezTo>
                  <a:cubicBezTo>
                    <a:pt x="22" y="23"/>
                    <a:pt x="25" y="19"/>
                    <a:pt x="25" y="14"/>
                  </a:cubicBezTo>
                  <a:cubicBezTo>
                    <a:pt x="26" y="11"/>
                    <a:pt x="25" y="7"/>
                    <a:pt x="23" y="5"/>
                  </a:cubicBezTo>
                  <a:cubicBezTo>
                    <a:pt x="21" y="2"/>
                    <a:pt x="17" y="0"/>
                    <a:pt x="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31"/>
          <p:cNvGrpSpPr/>
          <p:nvPr/>
        </p:nvGrpSpPr>
        <p:grpSpPr>
          <a:xfrm>
            <a:off x="4396275" y="5418340"/>
            <a:ext cx="153735" cy="158233"/>
            <a:chOff x="4338638" y="71450"/>
            <a:chExt cx="596900" cy="614363"/>
          </a:xfrm>
          <a:solidFill>
            <a:schemeClr val="bg1">
              <a:lumMod val="85000"/>
            </a:schemeClr>
          </a:solidFill>
        </p:grpSpPr>
        <p:sp>
          <p:nvSpPr>
            <p:cNvPr id="33" name="Freeform 64"/>
            <p:cNvSpPr>
              <a:spLocks noEditPoints="1"/>
            </p:cNvSpPr>
            <p:nvPr/>
          </p:nvSpPr>
          <p:spPr bwMode="auto">
            <a:xfrm>
              <a:off x="4338638" y="71450"/>
              <a:ext cx="398463" cy="614363"/>
            </a:xfrm>
            <a:custGeom>
              <a:avLst/>
              <a:gdLst>
                <a:gd name="T0" fmla="*/ 84 w 106"/>
                <a:gd name="T1" fmla="*/ 93 h 163"/>
                <a:gd name="T2" fmla="*/ 76 w 106"/>
                <a:gd name="T3" fmla="*/ 87 h 163"/>
                <a:gd name="T4" fmla="*/ 71 w 106"/>
                <a:gd name="T5" fmla="*/ 78 h 163"/>
                <a:gd name="T6" fmla="*/ 77 w 106"/>
                <a:gd name="T7" fmla="*/ 68 h 163"/>
                <a:gd name="T8" fmla="*/ 94 w 106"/>
                <a:gd name="T9" fmla="*/ 38 h 163"/>
                <a:gd name="T10" fmla="*/ 79 w 106"/>
                <a:gd name="T11" fmla="*/ 9 h 163"/>
                <a:gd name="T12" fmla="*/ 93 w 106"/>
                <a:gd name="T13" fmla="*/ 9 h 163"/>
                <a:gd name="T14" fmla="*/ 106 w 106"/>
                <a:gd name="T15" fmla="*/ 0 h 163"/>
                <a:gd name="T16" fmla="*/ 65 w 106"/>
                <a:gd name="T17" fmla="*/ 0 h 163"/>
                <a:gd name="T18" fmla="*/ 24 w 106"/>
                <a:gd name="T19" fmla="*/ 13 h 163"/>
                <a:gd name="T20" fmla="*/ 11 w 106"/>
                <a:gd name="T21" fmla="*/ 42 h 163"/>
                <a:gd name="T22" fmla="*/ 46 w 106"/>
                <a:gd name="T23" fmla="*/ 75 h 163"/>
                <a:gd name="T24" fmla="*/ 53 w 106"/>
                <a:gd name="T25" fmla="*/ 75 h 163"/>
                <a:gd name="T26" fmla="*/ 51 w 106"/>
                <a:gd name="T27" fmla="*/ 83 h 163"/>
                <a:gd name="T28" fmla="*/ 57 w 106"/>
                <a:gd name="T29" fmla="*/ 97 h 163"/>
                <a:gd name="T30" fmla="*/ 17 w 106"/>
                <a:gd name="T31" fmla="*/ 107 h 163"/>
                <a:gd name="T32" fmla="*/ 0 w 106"/>
                <a:gd name="T33" fmla="*/ 133 h 163"/>
                <a:gd name="T34" fmla="*/ 46 w 106"/>
                <a:gd name="T35" fmla="*/ 163 h 163"/>
                <a:gd name="T36" fmla="*/ 102 w 106"/>
                <a:gd name="T37" fmla="*/ 123 h 163"/>
                <a:gd name="T38" fmla="*/ 84 w 106"/>
                <a:gd name="T39" fmla="*/ 93 h 163"/>
                <a:gd name="T40" fmla="*/ 56 w 106"/>
                <a:gd name="T41" fmla="*/ 69 h 163"/>
                <a:gd name="T42" fmla="*/ 30 w 106"/>
                <a:gd name="T43" fmla="*/ 31 h 163"/>
                <a:gd name="T44" fmla="*/ 34 w 106"/>
                <a:gd name="T45" fmla="*/ 15 h 163"/>
                <a:gd name="T46" fmla="*/ 49 w 106"/>
                <a:gd name="T47" fmla="*/ 8 h 163"/>
                <a:gd name="T48" fmla="*/ 76 w 106"/>
                <a:gd name="T49" fmla="*/ 47 h 163"/>
                <a:gd name="T50" fmla="*/ 70 w 106"/>
                <a:gd name="T51" fmla="*/ 63 h 163"/>
                <a:gd name="T52" fmla="*/ 56 w 106"/>
                <a:gd name="T53" fmla="*/ 69 h 163"/>
                <a:gd name="T54" fmla="*/ 56 w 106"/>
                <a:gd name="T55" fmla="*/ 154 h 163"/>
                <a:gd name="T56" fmla="*/ 19 w 106"/>
                <a:gd name="T57" fmla="*/ 129 h 163"/>
                <a:gd name="T58" fmla="*/ 37 w 106"/>
                <a:gd name="T59" fmla="*/ 107 h 163"/>
                <a:gd name="T60" fmla="*/ 59 w 106"/>
                <a:gd name="T61" fmla="*/ 103 h 163"/>
                <a:gd name="T62" fmla="*/ 64 w 106"/>
                <a:gd name="T63" fmla="*/ 103 h 163"/>
                <a:gd name="T64" fmla="*/ 87 w 106"/>
                <a:gd name="T65" fmla="*/ 131 h 163"/>
                <a:gd name="T66" fmla="*/ 56 w 106"/>
                <a:gd name="T67" fmla="*/ 154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163">
                  <a:moveTo>
                    <a:pt x="84" y="93"/>
                  </a:moveTo>
                  <a:cubicBezTo>
                    <a:pt x="76" y="87"/>
                    <a:pt x="76" y="87"/>
                    <a:pt x="76" y="87"/>
                  </a:cubicBezTo>
                  <a:cubicBezTo>
                    <a:pt x="74" y="86"/>
                    <a:pt x="71" y="83"/>
                    <a:pt x="71" y="78"/>
                  </a:cubicBezTo>
                  <a:cubicBezTo>
                    <a:pt x="71" y="74"/>
                    <a:pt x="74" y="71"/>
                    <a:pt x="77" y="68"/>
                  </a:cubicBezTo>
                  <a:cubicBezTo>
                    <a:pt x="86" y="61"/>
                    <a:pt x="94" y="53"/>
                    <a:pt x="94" y="38"/>
                  </a:cubicBezTo>
                  <a:cubicBezTo>
                    <a:pt x="94" y="22"/>
                    <a:pt x="84" y="13"/>
                    <a:pt x="79" y="9"/>
                  </a:cubicBezTo>
                  <a:cubicBezTo>
                    <a:pt x="93" y="9"/>
                    <a:pt x="93" y="9"/>
                    <a:pt x="93" y="9"/>
                  </a:cubicBezTo>
                  <a:cubicBezTo>
                    <a:pt x="106" y="0"/>
                    <a:pt x="106" y="0"/>
                    <a:pt x="106" y="0"/>
                  </a:cubicBezTo>
                  <a:cubicBezTo>
                    <a:pt x="65" y="0"/>
                    <a:pt x="65" y="0"/>
                    <a:pt x="65" y="0"/>
                  </a:cubicBezTo>
                  <a:cubicBezTo>
                    <a:pt x="53" y="0"/>
                    <a:pt x="37" y="3"/>
                    <a:pt x="24" y="13"/>
                  </a:cubicBezTo>
                  <a:cubicBezTo>
                    <a:pt x="15" y="21"/>
                    <a:pt x="11" y="32"/>
                    <a:pt x="11" y="42"/>
                  </a:cubicBezTo>
                  <a:cubicBezTo>
                    <a:pt x="11" y="58"/>
                    <a:pt x="24" y="75"/>
                    <a:pt x="46" y="75"/>
                  </a:cubicBezTo>
                  <a:cubicBezTo>
                    <a:pt x="48" y="75"/>
                    <a:pt x="51" y="75"/>
                    <a:pt x="53" y="75"/>
                  </a:cubicBezTo>
                  <a:cubicBezTo>
                    <a:pt x="52" y="77"/>
                    <a:pt x="51" y="79"/>
                    <a:pt x="51" y="83"/>
                  </a:cubicBezTo>
                  <a:cubicBezTo>
                    <a:pt x="51" y="89"/>
                    <a:pt x="54" y="93"/>
                    <a:pt x="57" y="97"/>
                  </a:cubicBezTo>
                  <a:cubicBezTo>
                    <a:pt x="48" y="98"/>
                    <a:pt x="30" y="99"/>
                    <a:pt x="17" y="107"/>
                  </a:cubicBezTo>
                  <a:cubicBezTo>
                    <a:pt x="4" y="114"/>
                    <a:pt x="0" y="125"/>
                    <a:pt x="0" y="133"/>
                  </a:cubicBezTo>
                  <a:cubicBezTo>
                    <a:pt x="0" y="149"/>
                    <a:pt x="15" y="163"/>
                    <a:pt x="46" y="163"/>
                  </a:cubicBezTo>
                  <a:cubicBezTo>
                    <a:pt x="82" y="163"/>
                    <a:pt x="102" y="143"/>
                    <a:pt x="102" y="123"/>
                  </a:cubicBezTo>
                  <a:cubicBezTo>
                    <a:pt x="102" y="109"/>
                    <a:pt x="93" y="101"/>
                    <a:pt x="84" y="93"/>
                  </a:cubicBezTo>
                  <a:close/>
                  <a:moveTo>
                    <a:pt x="56" y="69"/>
                  </a:moveTo>
                  <a:cubicBezTo>
                    <a:pt x="38" y="69"/>
                    <a:pt x="30" y="45"/>
                    <a:pt x="30" y="31"/>
                  </a:cubicBezTo>
                  <a:cubicBezTo>
                    <a:pt x="30" y="26"/>
                    <a:pt x="31" y="20"/>
                    <a:pt x="34" y="15"/>
                  </a:cubicBezTo>
                  <a:cubicBezTo>
                    <a:pt x="38" y="11"/>
                    <a:pt x="44" y="8"/>
                    <a:pt x="49" y="8"/>
                  </a:cubicBezTo>
                  <a:cubicBezTo>
                    <a:pt x="67" y="8"/>
                    <a:pt x="76" y="32"/>
                    <a:pt x="76" y="47"/>
                  </a:cubicBezTo>
                  <a:cubicBezTo>
                    <a:pt x="76" y="51"/>
                    <a:pt x="75" y="58"/>
                    <a:pt x="70" y="63"/>
                  </a:cubicBezTo>
                  <a:cubicBezTo>
                    <a:pt x="67" y="66"/>
                    <a:pt x="61" y="69"/>
                    <a:pt x="56" y="69"/>
                  </a:cubicBezTo>
                  <a:close/>
                  <a:moveTo>
                    <a:pt x="56" y="154"/>
                  </a:moveTo>
                  <a:cubicBezTo>
                    <a:pt x="34" y="154"/>
                    <a:pt x="19" y="144"/>
                    <a:pt x="19" y="129"/>
                  </a:cubicBezTo>
                  <a:cubicBezTo>
                    <a:pt x="19" y="113"/>
                    <a:pt x="33" y="108"/>
                    <a:pt x="37" y="107"/>
                  </a:cubicBezTo>
                  <a:cubicBezTo>
                    <a:pt x="46" y="104"/>
                    <a:pt x="58" y="103"/>
                    <a:pt x="59" y="103"/>
                  </a:cubicBezTo>
                  <a:cubicBezTo>
                    <a:pt x="62" y="103"/>
                    <a:pt x="63" y="103"/>
                    <a:pt x="64" y="103"/>
                  </a:cubicBezTo>
                  <a:cubicBezTo>
                    <a:pt x="80" y="115"/>
                    <a:pt x="87" y="121"/>
                    <a:pt x="87" y="131"/>
                  </a:cubicBezTo>
                  <a:cubicBezTo>
                    <a:pt x="87" y="145"/>
                    <a:pt x="77" y="154"/>
                    <a:pt x="56"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65"/>
            <p:cNvSpPr>
              <a:spLocks/>
            </p:cNvSpPr>
            <p:nvPr/>
          </p:nvSpPr>
          <p:spPr bwMode="auto">
            <a:xfrm>
              <a:off x="4737100" y="249250"/>
              <a:ext cx="198438" cy="203200"/>
            </a:xfrm>
            <a:custGeom>
              <a:avLst/>
              <a:gdLst>
                <a:gd name="T0" fmla="*/ 73 w 125"/>
                <a:gd name="T1" fmla="*/ 52 h 128"/>
                <a:gd name="T2" fmla="*/ 73 w 125"/>
                <a:gd name="T3" fmla="*/ 0 h 128"/>
                <a:gd name="T4" fmla="*/ 49 w 125"/>
                <a:gd name="T5" fmla="*/ 0 h 128"/>
                <a:gd name="T6" fmla="*/ 49 w 125"/>
                <a:gd name="T7" fmla="*/ 52 h 128"/>
                <a:gd name="T8" fmla="*/ 0 w 125"/>
                <a:gd name="T9" fmla="*/ 52 h 128"/>
                <a:gd name="T10" fmla="*/ 0 w 125"/>
                <a:gd name="T11" fmla="*/ 76 h 128"/>
                <a:gd name="T12" fmla="*/ 49 w 125"/>
                <a:gd name="T13" fmla="*/ 76 h 128"/>
                <a:gd name="T14" fmla="*/ 49 w 125"/>
                <a:gd name="T15" fmla="*/ 128 h 128"/>
                <a:gd name="T16" fmla="*/ 73 w 125"/>
                <a:gd name="T17" fmla="*/ 128 h 128"/>
                <a:gd name="T18" fmla="*/ 73 w 125"/>
                <a:gd name="T19" fmla="*/ 76 h 128"/>
                <a:gd name="T20" fmla="*/ 125 w 125"/>
                <a:gd name="T21" fmla="*/ 76 h 128"/>
                <a:gd name="T22" fmla="*/ 125 w 125"/>
                <a:gd name="T23" fmla="*/ 52 h 128"/>
                <a:gd name="T24" fmla="*/ 73 w 125"/>
                <a:gd name="T25" fmla="*/ 5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128">
                  <a:moveTo>
                    <a:pt x="73" y="52"/>
                  </a:moveTo>
                  <a:lnTo>
                    <a:pt x="73" y="0"/>
                  </a:lnTo>
                  <a:lnTo>
                    <a:pt x="49" y="0"/>
                  </a:lnTo>
                  <a:lnTo>
                    <a:pt x="49" y="52"/>
                  </a:lnTo>
                  <a:lnTo>
                    <a:pt x="0" y="52"/>
                  </a:lnTo>
                  <a:lnTo>
                    <a:pt x="0" y="76"/>
                  </a:lnTo>
                  <a:lnTo>
                    <a:pt x="49" y="76"/>
                  </a:lnTo>
                  <a:lnTo>
                    <a:pt x="49" y="128"/>
                  </a:lnTo>
                  <a:lnTo>
                    <a:pt x="73" y="128"/>
                  </a:lnTo>
                  <a:lnTo>
                    <a:pt x="73" y="76"/>
                  </a:lnTo>
                  <a:lnTo>
                    <a:pt x="125" y="76"/>
                  </a:lnTo>
                  <a:lnTo>
                    <a:pt x="125" y="52"/>
                  </a:lnTo>
                  <a:lnTo>
                    <a:pt x="73"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 name="Group 34"/>
          <p:cNvGrpSpPr/>
          <p:nvPr/>
        </p:nvGrpSpPr>
        <p:grpSpPr>
          <a:xfrm>
            <a:off x="5566299" y="5430233"/>
            <a:ext cx="142287" cy="142696"/>
            <a:chOff x="10998200" y="1936762"/>
            <a:chExt cx="552451" cy="554038"/>
          </a:xfrm>
          <a:solidFill>
            <a:schemeClr val="bg1">
              <a:lumMod val="85000"/>
            </a:schemeClr>
          </a:solidFill>
        </p:grpSpPr>
        <p:sp>
          <p:nvSpPr>
            <p:cNvPr id="36" name="Oval 96"/>
            <p:cNvSpPr>
              <a:spLocks noChangeArrowheads="1"/>
            </p:cNvSpPr>
            <p:nvPr/>
          </p:nvSpPr>
          <p:spPr bwMode="auto">
            <a:xfrm>
              <a:off x="10998200" y="1936762"/>
              <a:ext cx="131763" cy="1349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97"/>
            <p:cNvSpPr>
              <a:spLocks noChangeArrowheads="1"/>
            </p:cNvSpPr>
            <p:nvPr/>
          </p:nvSpPr>
          <p:spPr bwMode="auto">
            <a:xfrm>
              <a:off x="11006138" y="2120912"/>
              <a:ext cx="115888" cy="369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98"/>
            <p:cNvSpPr>
              <a:spLocks/>
            </p:cNvSpPr>
            <p:nvPr/>
          </p:nvSpPr>
          <p:spPr bwMode="auto">
            <a:xfrm>
              <a:off x="11193463" y="2112975"/>
              <a:ext cx="357188" cy="377825"/>
            </a:xfrm>
            <a:custGeom>
              <a:avLst/>
              <a:gdLst>
                <a:gd name="T0" fmla="*/ 58 w 95"/>
                <a:gd name="T1" fmla="*/ 0 h 100"/>
                <a:gd name="T2" fmla="*/ 29 w 95"/>
                <a:gd name="T3" fmla="*/ 15 h 100"/>
                <a:gd name="T4" fmla="*/ 29 w 95"/>
                <a:gd name="T5" fmla="*/ 15 h 100"/>
                <a:gd name="T6" fmla="*/ 29 w 95"/>
                <a:gd name="T7" fmla="*/ 2 h 100"/>
                <a:gd name="T8" fmla="*/ 0 w 95"/>
                <a:gd name="T9" fmla="*/ 2 h 100"/>
                <a:gd name="T10" fmla="*/ 0 w 95"/>
                <a:gd name="T11" fmla="*/ 2 h 100"/>
                <a:gd name="T12" fmla="*/ 0 w 95"/>
                <a:gd name="T13" fmla="*/ 100 h 100"/>
                <a:gd name="T14" fmla="*/ 30 w 95"/>
                <a:gd name="T15" fmla="*/ 100 h 100"/>
                <a:gd name="T16" fmla="*/ 30 w 95"/>
                <a:gd name="T17" fmla="*/ 52 h 100"/>
                <a:gd name="T18" fmla="*/ 49 w 95"/>
                <a:gd name="T19" fmla="*/ 26 h 100"/>
                <a:gd name="T20" fmla="*/ 64 w 95"/>
                <a:gd name="T21" fmla="*/ 52 h 100"/>
                <a:gd name="T22" fmla="*/ 64 w 95"/>
                <a:gd name="T23" fmla="*/ 100 h 100"/>
                <a:gd name="T24" fmla="*/ 95 w 95"/>
                <a:gd name="T25" fmla="*/ 100 h 100"/>
                <a:gd name="T26" fmla="*/ 95 w 95"/>
                <a:gd name="T27" fmla="*/ 46 h 100"/>
                <a:gd name="T28" fmla="*/ 58 w 95"/>
                <a:gd name="T2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100">
                  <a:moveTo>
                    <a:pt x="58" y="0"/>
                  </a:moveTo>
                  <a:cubicBezTo>
                    <a:pt x="43" y="0"/>
                    <a:pt x="34" y="8"/>
                    <a:pt x="29" y="15"/>
                  </a:cubicBezTo>
                  <a:cubicBezTo>
                    <a:pt x="29" y="15"/>
                    <a:pt x="29" y="15"/>
                    <a:pt x="29" y="15"/>
                  </a:cubicBezTo>
                  <a:cubicBezTo>
                    <a:pt x="29" y="2"/>
                    <a:pt x="29" y="2"/>
                    <a:pt x="29" y="2"/>
                  </a:cubicBezTo>
                  <a:cubicBezTo>
                    <a:pt x="0" y="2"/>
                    <a:pt x="0" y="2"/>
                    <a:pt x="0" y="2"/>
                  </a:cubicBezTo>
                  <a:cubicBezTo>
                    <a:pt x="0" y="2"/>
                    <a:pt x="0" y="2"/>
                    <a:pt x="0" y="2"/>
                  </a:cubicBezTo>
                  <a:cubicBezTo>
                    <a:pt x="0" y="100"/>
                    <a:pt x="0" y="100"/>
                    <a:pt x="0" y="100"/>
                  </a:cubicBezTo>
                  <a:cubicBezTo>
                    <a:pt x="30" y="100"/>
                    <a:pt x="30" y="100"/>
                    <a:pt x="30" y="100"/>
                  </a:cubicBezTo>
                  <a:cubicBezTo>
                    <a:pt x="30" y="52"/>
                    <a:pt x="30" y="52"/>
                    <a:pt x="30" y="52"/>
                  </a:cubicBezTo>
                  <a:cubicBezTo>
                    <a:pt x="30" y="39"/>
                    <a:pt x="33" y="26"/>
                    <a:pt x="49" y="26"/>
                  </a:cubicBezTo>
                  <a:cubicBezTo>
                    <a:pt x="64" y="26"/>
                    <a:pt x="64" y="41"/>
                    <a:pt x="64" y="52"/>
                  </a:cubicBezTo>
                  <a:cubicBezTo>
                    <a:pt x="64" y="100"/>
                    <a:pt x="64" y="100"/>
                    <a:pt x="64" y="100"/>
                  </a:cubicBezTo>
                  <a:cubicBezTo>
                    <a:pt x="95" y="100"/>
                    <a:pt x="95" y="100"/>
                    <a:pt x="95" y="100"/>
                  </a:cubicBezTo>
                  <a:cubicBezTo>
                    <a:pt x="95" y="46"/>
                    <a:pt x="95" y="46"/>
                    <a:pt x="95" y="46"/>
                  </a:cubicBezTo>
                  <a:cubicBezTo>
                    <a:pt x="95" y="20"/>
                    <a:pt x="89" y="0"/>
                    <a:pt x="5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1" name="Freeform 63"/>
          <p:cNvSpPr>
            <a:spLocks/>
          </p:cNvSpPr>
          <p:nvPr/>
        </p:nvSpPr>
        <p:spPr bwMode="auto">
          <a:xfrm>
            <a:off x="6577422" y="5442126"/>
            <a:ext cx="154553" cy="127159"/>
          </a:xfrm>
          <a:custGeom>
            <a:avLst/>
            <a:gdLst>
              <a:gd name="T0" fmla="*/ 160 w 160"/>
              <a:gd name="T1" fmla="*/ 16 h 131"/>
              <a:gd name="T2" fmla="*/ 159 w 160"/>
              <a:gd name="T3" fmla="*/ 16 h 131"/>
              <a:gd name="T4" fmla="*/ 144 w 160"/>
              <a:gd name="T5" fmla="*/ 20 h 131"/>
              <a:gd name="T6" fmla="*/ 156 w 160"/>
              <a:gd name="T7" fmla="*/ 4 h 131"/>
              <a:gd name="T8" fmla="*/ 156 w 160"/>
              <a:gd name="T9" fmla="*/ 3 h 131"/>
              <a:gd name="T10" fmla="*/ 155 w 160"/>
              <a:gd name="T11" fmla="*/ 3 h 131"/>
              <a:gd name="T12" fmla="*/ 135 w 160"/>
              <a:gd name="T13" fmla="*/ 11 h 131"/>
              <a:gd name="T14" fmla="*/ 111 w 160"/>
              <a:gd name="T15" fmla="*/ 0 h 131"/>
              <a:gd name="T16" fmla="*/ 77 w 160"/>
              <a:gd name="T17" fmla="*/ 34 h 131"/>
              <a:gd name="T18" fmla="*/ 78 w 160"/>
              <a:gd name="T19" fmla="*/ 40 h 131"/>
              <a:gd name="T20" fmla="*/ 12 w 160"/>
              <a:gd name="T21" fmla="*/ 7 h 131"/>
              <a:gd name="T22" fmla="*/ 12 w 160"/>
              <a:gd name="T23" fmla="*/ 6 h 131"/>
              <a:gd name="T24" fmla="*/ 11 w 160"/>
              <a:gd name="T25" fmla="*/ 7 h 131"/>
              <a:gd name="T26" fmla="*/ 7 w 160"/>
              <a:gd name="T27" fmla="*/ 23 h 131"/>
              <a:gd name="T28" fmla="*/ 19 w 160"/>
              <a:gd name="T29" fmla="*/ 50 h 131"/>
              <a:gd name="T30" fmla="*/ 7 w 160"/>
              <a:gd name="T31" fmla="*/ 46 h 131"/>
              <a:gd name="T32" fmla="*/ 7 w 160"/>
              <a:gd name="T33" fmla="*/ 46 h 131"/>
              <a:gd name="T34" fmla="*/ 6 w 160"/>
              <a:gd name="T35" fmla="*/ 47 h 131"/>
              <a:gd name="T36" fmla="*/ 6 w 160"/>
              <a:gd name="T37" fmla="*/ 47 h 131"/>
              <a:gd name="T38" fmla="*/ 30 w 160"/>
              <a:gd name="T39" fmla="*/ 79 h 131"/>
              <a:gd name="T40" fmla="*/ 19 w 160"/>
              <a:gd name="T41" fmla="*/ 79 h 131"/>
              <a:gd name="T42" fmla="*/ 18 w 160"/>
              <a:gd name="T43" fmla="*/ 79 h 131"/>
              <a:gd name="T44" fmla="*/ 18 w 160"/>
              <a:gd name="T45" fmla="*/ 80 h 131"/>
              <a:gd name="T46" fmla="*/ 47 w 160"/>
              <a:gd name="T47" fmla="*/ 103 h 131"/>
              <a:gd name="T48" fmla="*/ 8 w 160"/>
              <a:gd name="T49" fmla="*/ 115 h 131"/>
              <a:gd name="T50" fmla="*/ 1 w 160"/>
              <a:gd name="T51" fmla="*/ 115 h 131"/>
              <a:gd name="T52" fmla="*/ 0 w 160"/>
              <a:gd name="T53" fmla="*/ 115 h 131"/>
              <a:gd name="T54" fmla="*/ 0 w 160"/>
              <a:gd name="T55" fmla="*/ 116 h 131"/>
              <a:gd name="T56" fmla="*/ 51 w 160"/>
              <a:gd name="T57" fmla="*/ 131 h 131"/>
              <a:gd name="T58" fmla="*/ 144 w 160"/>
              <a:gd name="T59" fmla="*/ 38 h 131"/>
              <a:gd name="T60" fmla="*/ 144 w 160"/>
              <a:gd name="T61" fmla="*/ 34 h 131"/>
              <a:gd name="T62" fmla="*/ 160 w 160"/>
              <a:gd name="T63" fmla="*/ 17 h 131"/>
              <a:gd name="T64" fmla="*/ 160 w 160"/>
              <a:gd name="T65" fmla="*/ 1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31">
                <a:moveTo>
                  <a:pt x="160" y="16"/>
                </a:moveTo>
                <a:cubicBezTo>
                  <a:pt x="160" y="16"/>
                  <a:pt x="160" y="16"/>
                  <a:pt x="159" y="16"/>
                </a:cubicBezTo>
                <a:cubicBezTo>
                  <a:pt x="154" y="18"/>
                  <a:pt x="149" y="19"/>
                  <a:pt x="144" y="20"/>
                </a:cubicBezTo>
                <a:cubicBezTo>
                  <a:pt x="150" y="16"/>
                  <a:pt x="154" y="10"/>
                  <a:pt x="156" y="4"/>
                </a:cubicBezTo>
                <a:cubicBezTo>
                  <a:pt x="156" y="3"/>
                  <a:pt x="156" y="3"/>
                  <a:pt x="156" y="3"/>
                </a:cubicBezTo>
                <a:cubicBezTo>
                  <a:pt x="155" y="3"/>
                  <a:pt x="155" y="3"/>
                  <a:pt x="155" y="3"/>
                </a:cubicBezTo>
                <a:cubicBezTo>
                  <a:pt x="149" y="7"/>
                  <a:pt x="142" y="9"/>
                  <a:pt x="135" y="11"/>
                </a:cubicBezTo>
                <a:cubicBezTo>
                  <a:pt x="128" y="4"/>
                  <a:pt x="120" y="0"/>
                  <a:pt x="111" y="0"/>
                </a:cubicBezTo>
                <a:cubicBezTo>
                  <a:pt x="92" y="0"/>
                  <a:pt x="77" y="15"/>
                  <a:pt x="77" y="34"/>
                </a:cubicBezTo>
                <a:cubicBezTo>
                  <a:pt x="77" y="36"/>
                  <a:pt x="77" y="38"/>
                  <a:pt x="78" y="40"/>
                </a:cubicBezTo>
                <a:cubicBezTo>
                  <a:pt x="52" y="39"/>
                  <a:pt x="29" y="26"/>
                  <a:pt x="12" y="7"/>
                </a:cubicBezTo>
                <a:cubicBezTo>
                  <a:pt x="12" y="6"/>
                  <a:pt x="12" y="6"/>
                  <a:pt x="12" y="6"/>
                </a:cubicBezTo>
                <a:cubicBezTo>
                  <a:pt x="11" y="6"/>
                  <a:pt x="11" y="6"/>
                  <a:pt x="11" y="7"/>
                </a:cubicBezTo>
                <a:cubicBezTo>
                  <a:pt x="8" y="12"/>
                  <a:pt x="7" y="18"/>
                  <a:pt x="7" y="23"/>
                </a:cubicBezTo>
                <a:cubicBezTo>
                  <a:pt x="7" y="34"/>
                  <a:pt x="11" y="43"/>
                  <a:pt x="19" y="50"/>
                </a:cubicBezTo>
                <a:cubicBezTo>
                  <a:pt x="15" y="49"/>
                  <a:pt x="11" y="48"/>
                  <a:pt x="7" y="46"/>
                </a:cubicBezTo>
                <a:cubicBezTo>
                  <a:pt x="7" y="46"/>
                  <a:pt x="7" y="46"/>
                  <a:pt x="7" y="46"/>
                </a:cubicBezTo>
                <a:cubicBezTo>
                  <a:pt x="6" y="46"/>
                  <a:pt x="6" y="46"/>
                  <a:pt x="6" y="47"/>
                </a:cubicBezTo>
                <a:cubicBezTo>
                  <a:pt x="6" y="47"/>
                  <a:pt x="6" y="47"/>
                  <a:pt x="6" y="47"/>
                </a:cubicBezTo>
                <a:cubicBezTo>
                  <a:pt x="6" y="62"/>
                  <a:pt x="16" y="75"/>
                  <a:pt x="30" y="79"/>
                </a:cubicBezTo>
                <a:cubicBezTo>
                  <a:pt x="26" y="79"/>
                  <a:pt x="22" y="79"/>
                  <a:pt x="19" y="79"/>
                </a:cubicBezTo>
                <a:cubicBezTo>
                  <a:pt x="18" y="79"/>
                  <a:pt x="18" y="79"/>
                  <a:pt x="18" y="79"/>
                </a:cubicBezTo>
                <a:cubicBezTo>
                  <a:pt x="18" y="79"/>
                  <a:pt x="18" y="79"/>
                  <a:pt x="18" y="80"/>
                </a:cubicBezTo>
                <a:cubicBezTo>
                  <a:pt x="22" y="93"/>
                  <a:pt x="33" y="102"/>
                  <a:pt x="47" y="103"/>
                </a:cubicBezTo>
                <a:cubicBezTo>
                  <a:pt x="36" y="111"/>
                  <a:pt x="22" y="115"/>
                  <a:pt x="8" y="115"/>
                </a:cubicBezTo>
                <a:cubicBezTo>
                  <a:pt x="6" y="115"/>
                  <a:pt x="3" y="115"/>
                  <a:pt x="1" y="115"/>
                </a:cubicBezTo>
                <a:cubicBezTo>
                  <a:pt x="0" y="115"/>
                  <a:pt x="0" y="115"/>
                  <a:pt x="0" y="115"/>
                </a:cubicBezTo>
                <a:cubicBezTo>
                  <a:pt x="0" y="116"/>
                  <a:pt x="0" y="116"/>
                  <a:pt x="0" y="116"/>
                </a:cubicBezTo>
                <a:cubicBezTo>
                  <a:pt x="15" y="126"/>
                  <a:pt x="33" y="131"/>
                  <a:pt x="51" y="131"/>
                </a:cubicBezTo>
                <a:cubicBezTo>
                  <a:pt x="109" y="131"/>
                  <a:pt x="144" y="83"/>
                  <a:pt x="144" y="38"/>
                </a:cubicBezTo>
                <a:cubicBezTo>
                  <a:pt x="144" y="36"/>
                  <a:pt x="144" y="35"/>
                  <a:pt x="144" y="34"/>
                </a:cubicBezTo>
                <a:cubicBezTo>
                  <a:pt x="150" y="29"/>
                  <a:pt x="156" y="23"/>
                  <a:pt x="160" y="17"/>
                </a:cubicBezTo>
                <a:cubicBezTo>
                  <a:pt x="160" y="17"/>
                  <a:pt x="160" y="16"/>
                  <a:pt x="160" y="16"/>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2"/>
          <p:cNvSpPr>
            <a:spLocks/>
          </p:cNvSpPr>
          <p:nvPr/>
        </p:nvSpPr>
        <p:spPr bwMode="auto">
          <a:xfrm>
            <a:off x="7434926" y="5418654"/>
            <a:ext cx="81365" cy="157823"/>
          </a:xfrm>
          <a:custGeom>
            <a:avLst/>
            <a:gdLst>
              <a:gd name="T0" fmla="*/ 84 w 84"/>
              <a:gd name="T1" fmla="*/ 27 h 163"/>
              <a:gd name="T2" fmla="*/ 69 w 84"/>
              <a:gd name="T3" fmla="*/ 27 h 163"/>
              <a:gd name="T4" fmla="*/ 54 w 84"/>
              <a:gd name="T5" fmla="*/ 41 h 163"/>
              <a:gd name="T6" fmla="*/ 54 w 84"/>
              <a:gd name="T7" fmla="*/ 60 h 163"/>
              <a:gd name="T8" fmla="*/ 83 w 84"/>
              <a:gd name="T9" fmla="*/ 60 h 163"/>
              <a:gd name="T10" fmla="*/ 83 w 84"/>
              <a:gd name="T11" fmla="*/ 88 h 163"/>
              <a:gd name="T12" fmla="*/ 54 w 84"/>
              <a:gd name="T13" fmla="*/ 88 h 163"/>
              <a:gd name="T14" fmla="*/ 54 w 84"/>
              <a:gd name="T15" fmla="*/ 163 h 163"/>
              <a:gd name="T16" fmla="*/ 25 w 84"/>
              <a:gd name="T17" fmla="*/ 163 h 163"/>
              <a:gd name="T18" fmla="*/ 25 w 84"/>
              <a:gd name="T19" fmla="*/ 88 h 163"/>
              <a:gd name="T20" fmla="*/ 0 w 84"/>
              <a:gd name="T21" fmla="*/ 88 h 163"/>
              <a:gd name="T22" fmla="*/ 0 w 84"/>
              <a:gd name="T23" fmla="*/ 60 h 163"/>
              <a:gd name="T24" fmla="*/ 25 w 84"/>
              <a:gd name="T25" fmla="*/ 60 h 163"/>
              <a:gd name="T26" fmla="*/ 25 w 84"/>
              <a:gd name="T27" fmla="*/ 38 h 163"/>
              <a:gd name="T28" fmla="*/ 62 w 84"/>
              <a:gd name="T29" fmla="*/ 0 h 163"/>
              <a:gd name="T30" fmla="*/ 84 w 84"/>
              <a:gd name="T31" fmla="*/ 0 h 163"/>
              <a:gd name="T32" fmla="*/ 84 w 84"/>
              <a:gd name="T33" fmla="*/ 2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 h="163">
                <a:moveTo>
                  <a:pt x="84" y="27"/>
                </a:moveTo>
                <a:cubicBezTo>
                  <a:pt x="69" y="27"/>
                  <a:pt x="69" y="27"/>
                  <a:pt x="69" y="27"/>
                </a:cubicBezTo>
                <a:cubicBezTo>
                  <a:pt x="57" y="27"/>
                  <a:pt x="54" y="33"/>
                  <a:pt x="54" y="41"/>
                </a:cubicBezTo>
                <a:cubicBezTo>
                  <a:pt x="54" y="60"/>
                  <a:pt x="54" y="60"/>
                  <a:pt x="54" y="60"/>
                </a:cubicBezTo>
                <a:cubicBezTo>
                  <a:pt x="83" y="60"/>
                  <a:pt x="83" y="60"/>
                  <a:pt x="83" y="60"/>
                </a:cubicBezTo>
                <a:cubicBezTo>
                  <a:pt x="83" y="88"/>
                  <a:pt x="83" y="88"/>
                  <a:pt x="83" y="88"/>
                </a:cubicBezTo>
                <a:cubicBezTo>
                  <a:pt x="54" y="88"/>
                  <a:pt x="54" y="88"/>
                  <a:pt x="54" y="88"/>
                </a:cubicBezTo>
                <a:cubicBezTo>
                  <a:pt x="54" y="163"/>
                  <a:pt x="54" y="163"/>
                  <a:pt x="54" y="163"/>
                </a:cubicBezTo>
                <a:cubicBezTo>
                  <a:pt x="25" y="163"/>
                  <a:pt x="25" y="163"/>
                  <a:pt x="25" y="163"/>
                </a:cubicBezTo>
                <a:cubicBezTo>
                  <a:pt x="25" y="88"/>
                  <a:pt x="25" y="88"/>
                  <a:pt x="25" y="88"/>
                </a:cubicBezTo>
                <a:cubicBezTo>
                  <a:pt x="0" y="88"/>
                  <a:pt x="0" y="88"/>
                  <a:pt x="0" y="88"/>
                </a:cubicBezTo>
                <a:cubicBezTo>
                  <a:pt x="0" y="60"/>
                  <a:pt x="0" y="60"/>
                  <a:pt x="0" y="60"/>
                </a:cubicBezTo>
                <a:cubicBezTo>
                  <a:pt x="25" y="60"/>
                  <a:pt x="25" y="60"/>
                  <a:pt x="25" y="60"/>
                </a:cubicBezTo>
                <a:cubicBezTo>
                  <a:pt x="25" y="38"/>
                  <a:pt x="25" y="38"/>
                  <a:pt x="25" y="38"/>
                </a:cubicBezTo>
                <a:cubicBezTo>
                  <a:pt x="25" y="13"/>
                  <a:pt x="40" y="0"/>
                  <a:pt x="62" y="0"/>
                </a:cubicBezTo>
                <a:cubicBezTo>
                  <a:pt x="84" y="0"/>
                  <a:pt x="84" y="0"/>
                  <a:pt x="84" y="0"/>
                </a:cubicBezTo>
                <a:lnTo>
                  <a:pt x="84" y="27"/>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3" name="Group 42"/>
          <p:cNvGrpSpPr/>
          <p:nvPr/>
        </p:nvGrpSpPr>
        <p:grpSpPr>
          <a:xfrm>
            <a:off x="7790899" y="5432581"/>
            <a:ext cx="111102" cy="139629"/>
            <a:chOff x="3343275" y="1028712"/>
            <a:chExt cx="469900" cy="590550"/>
          </a:xfrm>
          <a:solidFill>
            <a:schemeClr val="bg1">
              <a:lumMod val="85000"/>
            </a:schemeClr>
          </a:solidFill>
        </p:grpSpPr>
        <p:sp>
          <p:nvSpPr>
            <p:cNvPr id="44" name="Freeform 71"/>
            <p:cNvSpPr>
              <a:spLocks noEditPoints="1"/>
            </p:cNvSpPr>
            <p:nvPr/>
          </p:nvSpPr>
          <p:spPr bwMode="auto">
            <a:xfrm>
              <a:off x="3343275" y="1028712"/>
              <a:ext cx="469900" cy="590550"/>
            </a:xfrm>
            <a:custGeom>
              <a:avLst/>
              <a:gdLst>
                <a:gd name="T0" fmla="*/ 122 w 125"/>
                <a:gd name="T1" fmla="*/ 73 h 157"/>
                <a:gd name="T2" fmla="*/ 93 w 125"/>
                <a:gd name="T3" fmla="*/ 37 h 157"/>
                <a:gd name="T4" fmla="*/ 40 w 125"/>
                <a:gd name="T5" fmla="*/ 33 h 157"/>
                <a:gd name="T6" fmla="*/ 17 w 125"/>
                <a:gd name="T7" fmla="*/ 48 h 157"/>
                <a:gd name="T8" fmla="*/ 17 w 125"/>
                <a:gd name="T9" fmla="*/ 7 h 157"/>
                <a:gd name="T10" fmla="*/ 13 w 125"/>
                <a:gd name="T11" fmla="*/ 1 h 157"/>
                <a:gd name="T12" fmla="*/ 4 w 125"/>
                <a:gd name="T13" fmla="*/ 1 h 157"/>
                <a:gd name="T14" fmla="*/ 0 w 125"/>
                <a:gd name="T15" fmla="*/ 7 h 157"/>
                <a:gd name="T16" fmla="*/ 0 w 125"/>
                <a:gd name="T17" fmla="*/ 49 h 157"/>
                <a:gd name="T18" fmla="*/ 0 w 125"/>
                <a:gd name="T19" fmla="*/ 95 h 157"/>
                <a:gd name="T20" fmla="*/ 6 w 125"/>
                <a:gd name="T21" fmla="*/ 120 h 157"/>
                <a:gd name="T22" fmla="*/ 37 w 125"/>
                <a:gd name="T23" fmla="*/ 150 h 157"/>
                <a:gd name="T24" fmla="*/ 74 w 125"/>
                <a:gd name="T25" fmla="*/ 155 h 157"/>
                <a:gd name="T26" fmla="*/ 112 w 125"/>
                <a:gd name="T27" fmla="*/ 131 h 157"/>
                <a:gd name="T28" fmla="*/ 125 w 125"/>
                <a:gd name="T29" fmla="*/ 92 h 157"/>
                <a:gd name="T30" fmla="*/ 122 w 125"/>
                <a:gd name="T31" fmla="*/ 73 h 157"/>
                <a:gd name="T32" fmla="*/ 107 w 125"/>
                <a:gd name="T33" fmla="*/ 99 h 157"/>
                <a:gd name="T34" fmla="*/ 94 w 125"/>
                <a:gd name="T35" fmla="*/ 126 h 157"/>
                <a:gd name="T36" fmla="*/ 70 w 125"/>
                <a:gd name="T37" fmla="*/ 138 h 157"/>
                <a:gd name="T38" fmla="*/ 40 w 125"/>
                <a:gd name="T39" fmla="*/ 132 h 157"/>
                <a:gd name="T40" fmla="*/ 27 w 125"/>
                <a:gd name="T41" fmla="*/ 121 h 157"/>
                <a:gd name="T42" fmla="*/ 25 w 125"/>
                <a:gd name="T43" fmla="*/ 66 h 157"/>
                <a:gd name="T44" fmla="*/ 39 w 125"/>
                <a:gd name="T45" fmla="*/ 53 h 157"/>
                <a:gd name="T46" fmla="*/ 57 w 125"/>
                <a:gd name="T47" fmla="*/ 47 h 157"/>
                <a:gd name="T48" fmla="*/ 89 w 125"/>
                <a:gd name="T49" fmla="*/ 55 h 157"/>
                <a:gd name="T50" fmla="*/ 104 w 125"/>
                <a:gd name="T51" fmla="*/ 74 h 157"/>
                <a:gd name="T52" fmla="*/ 107 w 125"/>
                <a:gd name="T53" fmla="*/ 9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5" h="157">
                  <a:moveTo>
                    <a:pt x="122" y="73"/>
                  </a:moveTo>
                  <a:cubicBezTo>
                    <a:pt x="118" y="58"/>
                    <a:pt x="107" y="45"/>
                    <a:pt x="93" y="37"/>
                  </a:cubicBezTo>
                  <a:cubicBezTo>
                    <a:pt x="77" y="28"/>
                    <a:pt x="57" y="27"/>
                    <a:pt x="40" y="33"/>
                  </a:cubicBezTo>
                  <a:cubicBezTo>
                    <a:pt x="31" y="36"/>
                    <a:pt x="24" y="42"/>
                    <a:pt x="17" y="48"/>
                  </a:cubicBezTo>
                  <a:cubicBezTo>
                    <a:pt x="17" y="35"/>
                    <a:pt x="17" y="21"/>
                    <a:pt x="17" y="7"/>
                  </a:cubicBezTo>
                  <a:cubicBezTo>
                    <a:pt x="17" y="4"/>
                    <a:pt x="16" y="2"/>
                    <a:pt x="13" y="1"/>
                  </a:cubicBezTo>
                  <a:cubicBezTo>
                    <a:pt x="10" y="0"/>
                    <a:pt x="7" y="0"/>
                    <a:pt x="4" y="1"/>
                  </a:cubicBezTo>
                  <a:cubicBezTo>
                    <a:pt x="1" y="2"/>
                    <a:pt x="0" y="4"/>
                    <a:pt x="0" y="7"/>
                  </a:cubicBezTo>
                  <a:cubicBezTo>
                    <a:pt x="0" y="21"/>
                    <a:pt x="0" y="35"/>
                    <a:pt x="0" y="49"/>
                  </a:cubicBezTo>
                  <a:cubicBezTo>
                    <a:pt x="0" y="64"/>
                    <a:pt x="0" y="80"/>
                    <a:pt x="0" y="95"/>
                  </a:cubicBezTo>
                  <a:cubicBezTo>
                    <a:pt x="0" y="103"/>
                    <a:pt x="2" y="112"/>
                    <a:pt x="6" y="120"/>
                  </a:cubicBezTo>
                  <a:cubicBezTo>
                    <a:pt x="12" y="133"/>
                    <a:pt x="24" y="144"/>
                    <a:pt x="37" y="150"/>
                  </a:cubicBezTo>
                  <a:cubicBezTo>
                    <a:pt x="49" y="155"/>
                    <a:pt x="62" y="157"/>
                    <a:pt x="74" y="155"/>
                  </a:cubicBezTo>
                  <a:cubicBezTo>
                    <a:pt x="89" y="152"/>
                    <a:pt x="103" y="144"/>
                    <a:pt x="112" y="131"/>
                  </a:cubicBezTo>
                  <a:cubicBezTo>
                    <a:pt x="121" y="120"/>
                    <a:pt x="125" y="106"/>
                    <a:pt x="125" y="92"/>
                  </a:cubicBezTo>
                  <a:cubicBezTo>
                    <a:pt x="125" y="85"/>
                    <a:pt x="124" y="79"/>
                    <a:pt x="122" y="73"/>
                  </a:cubicBezTo>
                  <a:close/>
                  <a:moveTo>
                    <a:pt x="107" y="99"/>
                  </a:moveTo>
                  <a:cubicBezTo>
                    <a:pt x="106" y="109"/>
                    <a:pt x="101" y="119"/>
                    <a:pt x="94" y="126"/>
                  </a:cubicBezTo>
                  <a:cubicBezTo>
                    <a:pt x="87" y="132"/>
                    <a:pt x="79" y="136"/>
                    <a:pt x="70" y="138"/>
                  </a:cubicBezTo>
                  <a:cubicBezTo>
                    <a:pt x="59" y="139"/>
                    <a:pt x="49" y="137"/>
                    <a:pt x="40" y="132"/>
                  </a:cubicBezTo>
                  <a:cubicBezTo>
                    <a:pt x="35" y="129"/>
                    <a:pt x="31" y="125"/>
                    <a:pt x="27" y="121"/>
                  </a:cubicBezTo>
                  <a:cubicBezTo>
                    <a:pt x="15" y="106"/>
                    <a:pt x="14" y="82"/>
                    <a:pt x="25" y="66"/>
                  </a:cubicBezTo>
                  <a:cubicBezTo>
                    <a:pt x="29" y="61"/>
                    <a:pt x="34" y="56"/>
                    <a:pt x="39" y="53"/>
                  </a:cubicBezTo>
                  <a:cubicBezTo>
                    <a:pt x="44" y="50"/>
                    <a:pt x="51" y="48"/>
                    <a:pt x="57" y="47"/>
                  </a:cubicBezTo>
                  <a:cubicBezTo>
                    <a:pt x="68" y="46"/>
                    <a:pt x="80" y="48"/>
                    <a:pt x="89" y="55"/>
                  </a:cubicBezTo>
                  <a:cubicBezTo>
                    <a:pt x="95" y="60"/>
                    <a:pt x="101" y="66"/>
                    <a:pt x="104" y="74"/>
                  </a:cubicBezTo>
                  <a:cubicBezTo>
                    <a:pt x="107" y="82"/>
                    <a:pt x="109" y="91"/>
                    <a:pt x="107"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72"/>
            <p:cNvSpPr>
              <a:spLocks/>
            </p:cNvSpPr>
            <p:nvPr/>
          </p:nvSpPr>
          <p:spPr bwMode="auto">
            <a:xfrm>
              <a:off x="3433763" y="1325575"/>
              <a:ext cx="98425" cy="101600"/>
            </a:xfrm>
            <a:custGeom>
              <a:avLst/>
              <a:gdLst>
                <a:gd name="T0" fmla="*/ 13 w 26"/>
                <a:gd name="T1" fmla="*/ 0 h 27"/>
                <a:gd name="T2" fmla="*/ 2 w 26"/>
                <a:gd name="T3" fmla="*/ 6 h 27"/>
                <a:gd name="T4" fmla="*/ 0 w 26"/>
                <a:gd name="T5" fmla="*/ 14 h 27"/>
                <a:gd name="T6" fmla="*/ 5 w 26"/>
                <a:gd name="T7" fmla="*/ 23 h 27"/>
                <a:gd name="T8" fmla="*/ 18 w 26"/>
                <a:gd name="T9" fmla="*/ 25 h 27"/>
                <a:gd name="T10" fmla="*/ 25 w 26"/>
                <a:gd name="T11" fmla="*/ 14 h 27"/>
                <a:gd name="T12" fmla="*/ 23 w 26"/>
                <a:gd name="T13" fmla="*/ 5 h 27"/>
                <a:gd name="T14" fmla="*/ 13 w 26"/>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7">
                  <a:moveTo>
                    <a:pt x="13" y="0"/>
                  </a:moveTo>
                  <a:cubicBezTo>
                    <a:pt x="9" y="0"/>
                    <a:pt x="4" y="2"/>
                    <a:pt x="2" y="6"/>
                  </a:cubicBezTo>
                  <a:cubicBezTo>
                    <a:pt x="1" y="8"/>
                    <a:pt x="0" y="11"/>
                    <a:pt x="0" y="14"/>
                  </a:cubicBezTo>
                  <a:cubicBezTo>
                    <a:pt x="1" y="18"/>
                    <a:pt x="2" y="21"/>
                    <a:pt x="5" y="23"/>
                  </a:cubicBezTo>
                  <a:cubicBezTo>
                    <a:pt x="9" y="26"/>
                    <a:pt x="14" y="27"/>
                    <a:pt x="18" y="25"/>
                  </a:cubicBezTo>
                  <a:cubicBezTo>
                    <a:pt x="22" y="23"/>
                    <a:pt x="25" y="19"/>
                    <a:pt x="25" y="14"/>
                  </a:cubicBezTo>
                  <a:cubicBezTo>
                    <a:pt x="26" y="11"/>
                    <a:pt x="25" y="7"/>
                    <a:pt x="23" y="5"/>
                  </a:cubicBezTo>
                  <a:cubicBezTo>
                    <a:pt x="21" y="2"/>
                    <a:pt x="17" y="0"/>
                    <a:pt x="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 name="Group 45"/>
          <p:cNvGrpSpPr/>
          <p:nvPr/>
        </p:nvGrpSpPr>
        <p:grpSpPr>
          <a:xfrm>
            <a:off x="7006583" y="5418340"/>
            <a:ext cx="153735" cy="158233"/>
            <a:chOff x="4338638" y="71450"/>
            <a:chExt cx="596900" cy="614363"/>
          </a:xfrm>
          <a:solidFill>
            <a:schemeClr val="bg1">
              <a:lumMod val="85000"/>
            </a:schemeClr>
          </a:solidFill>
        </p:grpSpPr>
        <p:sp>
          <p:nvSpPr>
            <p:cNvPr id="47" name="Freeform 64"/>
            <p:cNvSpPr>
              <a:spLocks noEditPoints="1"/>
            </p:cNvSpPr>
            <p:nvPr/>
          </p:nvSpPr>
          <p:spPr bwMode="auto">
            <a:xfrm>
              <a:off x="4338638" y="71450"/>
              <a:ext cx="398463" cy="614363"/>
            </a:xfrm>
            <a:custGeom>
              <a:avLst/>
              <a:gdLst>
                <a:gd name="T0" fmla="*/ 84 w 106"/>
                <a:gd name="T1" fmla="*/ 93 h 163"/>
                <a:gd name="T2" fmla="*/ 76 w 106"/>
                <a:gd name="T3" fmla="*/ 87 h 163"/>
                <a:gd name="T4" fmla="*/ 71 w 106"/>
                <a:gd name="T5" fmla="*/ 78 h 163"/>
                <a:gd name="T6" fmla="*/ 77 w 106"/>
                <a:gd name="T7" fmla="*/ 68 h 163"/>
                <a:gd name="T8" fmla="*/ 94 w 106"/>
                <a:gd name="T9" fmla="*/ 38 h 163"/>
                <a:gd name="T10" fmla="*/ 79 w 106"/>
                <a:gd name="T11" fmla="*/ 9 h 163"/>
                <a:gd name="T12" fmla="*/ 93 w 106"/>
                <a:gd name="T13" fmla="*/ 9 h 163"/>
                <a:gd name="T14" fmla="*/ 106 w 106"/>
                <a:gd name="T15" fmla="*/ 0 h 163"/>
                <a:gd name="T16" fmla="*/ 65 w 106"/>
                <a:gd name="T17" fmla="*/ 0 h 163"/>
                <a:gd name="T18" fmla="*/ 24 w 106"/>
                <a:gd name="T19" fmla="*/ 13 h 163"/>
                <a:gd name="T20" fmla="*/ 11 w 106"/>
                <a:gd name="T21" fmla="*/ 42 h 163"/>
                <a:gd name="T22" fmla="*/ 46 w 106"/>
                <a:gd name="T23" fmla="*/ 75 h 163"/>
                <a:gd name="T24" fmla="*/ 53 w 106"/>
                <a:gd name="T25" fmla="*/ 75 h 163"/>
                <a:gd name="T26" fmla="*/ 51 w 106"/>
                <a:gd name="T27" fmla="*/ 83 h 163"/>
                <a:gd name="T28" fmla="*/ 57 w 106"/>
                <a:gd name="T29" fmla="*/ 97 h 163"/>
                <a:gd name="T30" fmla="*/ 17 w 106"/>
                <a:gd name="T31" fmla="*/ 107 h 163"/>
                <a:gd name="T32" fmla="*/ 0 w 106"/>
                <a:gd name="T33" fmla="*/ 133 h 163"/>
                <a:gd name="T34" fmla="*/ 46 w 106"/>
                <a:gd name="T35" fmla="*/ 163 h 163"/>
                <a:gd name="T36" fmla="*/ 102 w 106"/>
                <a:gd name="T37" fmla="*/ 123 h 163"/>
                <a:gd name="T38" fmla="*/ 84 w 106"/>
                <a:gd name="T39" fmla="*/ 93 h 163"/>
                <a:gd name="T40" fmla="*/ 56 w 106"/>
                <a:gd name="T41" fmla="*/ 69 h 163"/>
                <a:gd name="T42" fmla="*/ 30 w 106"/>
                <a:gd name="T43" fmla="*/ 31 h 163"/>
                <a:gd name="T44" fmla="*/ 34 w 106"/>
                <a:gd name="T45" fmla="*/ 15 h 163"/>
                <a:gd name="T46" fmla="*/ 49 w 106"/>
                <a:gd name="T47" fmla="*/ 8 h 163"/>
                <a:gd name="T48" fmla="*/ 76 w 106"/>
                <a:gd name="T49" fmla="*/ 47 h 163"/>
                <a:gd name="T50" fmla="*/ 70 w 106"/>
                <a:gd name="T51" fmla="*/ 63 h 163"/>
                <a:gd name="T52" fmla="*/ 56 w 106"/>
                <a:gd name="T53" fmla="*/ 69 h 163"/>
                <a:gd name="T54" fmla="*/ 56 w 106"/>
                <a:gd name="T55" fmla="*/ 154 h 163"/>
                <a:gd name="T56" fmla="*/ 19 w 106"/>
                <a:gd name="T57" fmla="*/ 129 h 163"/>
                <a:gd name="T58" fmla="*/ 37 w 106"/>
                <a:gd name="T59" fmla="*/ 107 h 163"/>
                <a:gd name="T60" fmla="*/ 59 w 106"/>
                <a:gd name="T61" fmla="*/ 103 h 163"/>
                <a:gd name="T62" fmla="*/ 64 w 106"/>
                <a:gd name="T63" fmla="*/ 103 h 163"/>
                <a:gd name="T64" fmla="*/ 87 w 106"/>
                <a:gd name="T65" fmla="*/ 131 h 163"/>
                <a:gd name="T66" fmla="*/ 56 w 106"/>
                <a:gd name="T67" fmla="*/ 154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163">
                  <a:moveTo>
                    <a:pt x="84" y="93"/>
                  </a:moveTo>
                  <a:cubicBezTo>
                    <a:pt x="76" y="87"/>
                    <a:pt x="76" y="87"/>
                    <a:pt x="76" y="87"/>
                  </a:cubicBezTo>
                  <a:cubicBezTo>
                    <a:pt x="74" y="86"/>
                    <a:pt x="71" y="83"/>
                    <a:pt x="71" y="78"/>
                  </a:cubicBezTo>
                  <a:cubicBezTo>
                    <a:pt x="71" y="74"/>
                    <a:pt x="74" y="71"/>
                    <a:pt x="77" y="68"/>
                  </a:cubicBezTo>
                  <a:cubicBezTo>
                    <a:pt x="86" y="61"/>
                    <a:pt x="94" y="53"/>
                    <a:pt x="94" y="38"/>
                  </a:cubicBezTo>
                  <a:cubicBezTo>
                    <a:pt x="94" y="22"/>
                    <a:pt x="84" y="13"/>
                    <a:pt x="79" y="9"/>
                  </a:cubicBezTo>
                  <a:cubicBezTo>
                    <a:pt x="93" y="9"/>
                    <a:pt x="93" y="9"/>
                    <a:pt x="93" y="9"/>
                  </a:cubicBezTo>
                  <a:cubicBezTo>
                    <a:pt x="106" y="0"/>
                    <a:pt x="106" y="0"/>
                    <a:pt x="106" y="0"/>
                  </a:cubicBezTo>
                  <a:cubicBezTo>
                    <a:pt x="65" y="0"/>
                    <a:pt x="65" y="0"/>
                    <a:pt x="65" y="0"/>
                  </a:cubicBezTo>
                  <a:cubicBezTo>
                    <a:pt x="53" y="0"/>
                    <a:pt x="37" y="3"/>
                    <a:pt x="24" y="13"/>
                  </a:cubicBezTo>
                  <a:cubicBezTo>
                    <a:pt x="15" y="21"/>
                    <a:pt x="11" y="32"/>
                    <a:pt x="11" y="42"/>
                  </a:cubicBezTo>
                  <a:cubicBezTo>
                    <a:pt x="11" y="58"/>
                    <a:pt x="24" y="75"/>
                    <a:pt x="46" y="75"/>
                  </a:cubicBezTo>
                  <a:cubicBezTo>
                    <a:pt x="48" y="75"/>
                    <a:pt x="51" y="75"/>
                    <a:pt x="53" y="75"/>
                  </a:cubicBezTo>
                  <a:cubicBezTo>
                    <a:pt x="52" y="77"/>
                    <a:pt x="51" y="79"/>
                    <a:pt x="51" y="83"/>
                  </a:cubicBezTo>
                  <a:cubicBezTo>
                    <a:pt x="51" y="89"/>
                    <a:pt x="54" y="93"/>
                    <a:pt x="57" y="97"/>
                  </a:cubicBezTo>
                  <a:cubicBezTo>
                    <a:pt x="48" y="98"/>
                    <a:pt x="30" y="99"/>
                    <a:pt x="17" y="107"/>
                  </a:cubicBezTo>
                  <a:cubicBezTo>
                    <a:pt x="4" y="114"/>
                    <a:pt x="0" y="125"/>
                    <a:pt x="0" y="133"/>
                  </a:cubicBezTo>
                  <a:cubicBezTo>
                    <a:pt x="0" y="149"/>
                    <a:pt x="15" y="163"/>
                    <a:pt x="46" y="163"/>
                  </a:cubicBezTo>
                  <a:cubicBezTo>
                    <a:pt x="82" y="163"/>
                    <a:pt x="102" y="143"/>
                    <a:pt x="102" y="123"/>
                  </a:cubicBezTo>
                  <a:cubicBezTo>
                    <a:pt x="102" y="109"/>
                    <a:pt x="93" y="101"/>
                    <a:pt x="84" y="93"/>
                  </a:cubicBezTo>
                  <a:close/>
                  <a:moveTo>
                    <a:pt x="56" y="69"/>
                  </a:moveTo>
                  <a:cubicBezTo>
                    <a:pt x="38" y="69"/>
                    <a:pt x="30" y="45"/>
                    <a:pt x="30" y="31"/>
                  </a:cubicBezTo>
                  <a:cubicBezTo>
                    <a:pt x="30" y="26"/>
                    <a:pt x="31" y="20"/>
                    <a:pt x="34" y="15"/>
                  </a:cubicBezTo>
                  <a:cubicBezTo>
                    <a:pt x="38" y="11"/>
                    <a:pt x="44" y="8"/>
                    <a:pt x="49" y="8"/>
                  </a:cubicBezTo>
                  <a:cubicBezTo>
                    <a:pt x="67" y="8"/>
                    <a:pt x="76" y="32"/>
                    <a:pt x="76" y="47"/>
                  </a:cubicBezTo>
                  <a:cubicBezTo>
                    <a:pt x="76" y="51"/>
                    <a:pt x="75" y="58"/>
                    <a:pt x="70" y="63"/>
                  </a:cubicBezTo>
                  <a:cubicBezTo>
                    <a:pt x="67" y="66"/>
                    <a:pt x="61" y="69"/>
                    <a:pt x="56" y="69"/>
                  </a:cubicBezTo>
                  <a:close/>
                  <a:moveTo>
                    <a:pt x="56" y="154"/>
                  </a:moveTo>
                  <a:cubicBezTo>
                    <a:pt x="34" y="154"/>
                    <a:pt x="19" y="144"/>
                    <a:pt x="19" y="129"/>
                  </a:cubicBezTo>
                  <a:cubicBezTo>
                    <a:pt x="19" y="113"/>
                    <a:pt x="33" y="108"/>
                    <a:pt x="37" y="107"/>
                  </a:cubicBezTo>
                  <a:cubicBezTo>
                    <a:pt x="46" y="104"/>
                    <a:pt x="58" y="103"/>
                    <a:pt x="59" y="103"/>
                  </a:cubicBezTo>
                  <a:cubicBezTo>
                    <a:pt x="62" y="103"/>
                    <a:pt x="63" y="103"/>
                    <a:pt x="64" y="103"/>
                  </a:cubicBezTo>
                  <a:cubicBezTo>
                    <a:pt x="80" y="115"/>
                    <a:pt x="87" y="121"/>
                    <a:pt x="87" y="131"/>
                  </a:cubicBezTo>
                  <a:cubicBezTo>
                    <a:pt x="87" y="145"/>
                    <a:pt x="77" y="154"/>
                    <a:pt x="56"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65"/>
            <p:cNvSpPr>
              <a:spLocks/>
            </p:cNvSpPr>
            <p:nvPr/>
          </p:nvSpPr>
          <p:spPr bwMode="auto">
            <a:xfrm>
              <a:off x="4737100" y="249250"/>
              <a:ext cx="198438" cy="203200"/>
            </a:xfrm>
            <a:custGeom>
              <a:avLst/>
              <a:gdLst>
                <a:gd name="T0" fmla="*/ 73 w 125"/>
                <a:gd name="T1" fmla="*/ 52 h 128"/>
                <a:gd name="T2" fmla="*/ 73 w 125"/>
                <a:gd name="T3" fmla="*/ 0 h 128"/>
                <a:gd name="T4" fmla="*/ 49 w 125"/>
                <a:gd name="T5" fmla="*/ 0 h 128"/>
                <a:gd name="T6" fmla="*/ 49 w 125"/>
                <a:gd name="T7" fmla="*/ 52 h 128"/>
                <a:gd name="T8" fmla="*/ 0 w 125"/>
                <a:gd name="T9" fmla="*/ 52 h 128"/>
                <a:gd name="T10" fmla="*/ 0 w 125"/>
                <a:gd name="T11" fmla="*/ 76 h 128"/>
                <a:gd name="T12" fmla="*/ 49 w 125"/>
                <a:gd name="T13" fmla="*/ 76 h 128"/>
                <a:gd name="T14" fmla="*/ 49 w 125"/>
                <a:gd name="T15" fmla="*/ 128 h 128"/>
                <a:gd name="T16" fmla="*/ 73 w 125"/>
                <a:gd name="T17" fmla="*/ 128 h 128"/>
                <a:gd name="T18" fmla="*/ 73 w 125"/>
                <a:gd name="T19" fmla="*/ 76 h 128"/>
                <a:gd name="T20" fmla="*/ 125 w 125"/>
                <a:gd name="T21" fmla="*/ 76 h 128"/>
                <a:gd name="T22" fmla="*/ 125 w 125"/>
                <a:gd name="T23" fmla="*/ 52 h 128"/>
                <a:gd name="T24" fmla="*/ 73 w 125"/>
                <a:gd name="T25" fmla="*/ 5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128">
                  <a:moveTo>
                    <a:pt x="73" y="52"/>
                  </a:moveTo>
                  <a:lnTo>
                    <a:pt x="73" y="0"/>
                  </a:lnTo>
                  <a:lnTo>
                    <a:pt x="49" y="0"/>
                  </a:lnTo>
                  <a:lnTo>
                    <a:pt x="49" y="52"/>
                  </a:lnTo>
                  <a:lnTo>
                    <a:pt x="0" y="52"/>
                  </a:lnTo>
                  <a:lnTo>
                    <a:pt x="0" y="76"/>
                  </a:lnTo>
                  <a:lnTo>
                    <a:pt x="49" y="76"/>
                  </a:lnTo>
                  <a:lnTo>
                    <a:pt x="49" y="128"/>
                  </a:lnTo>
                  <a:lnTo>
                    <a:pt x="73" y="128"/>
                  </a:lnTo>
                  <a:lnTo>
                    <a:pt x="73" y="76"/>
                  </a:lnTo>
                  <a:lnTo>
                    <a:pt x="125" y="76"/>
                  </a:lnTo>
                  <a:lnTo>
                    <a:pt x="125" y="52"/>
                  </a:lnTo>
                  <a:lnTo>
                    <a:pt x="73"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9" name="Group 48"/>
          <p:cNvGrpSpPr/>
          <p:nvPr/>
        </p:nvGrpSpPr>
        <p:grpSpPr>
          <a:xfrm>
            <a:off x="8176607" y="5430233"/>
            <a:ext cx="142287" cy="142696"/>
            <a:chOff x="10998200" y="1936762"/>
            <a:chExt cx="552451" cy="554038"/>
          </a:xfrm>
          <a:solidFill>
            <a:schemeClr val="bg1">
              <a:lumMod val="85000"/>
            </a:schemeClr>
          </a:solidFill>
        </p:grpSpPr>
        <p:sp>
          <p:nvSpPr>
            <p:cNvPr id="50" name="Oval 96"/>
            <p:cNvSpPr>
              <a:spLocks noChangeArrowheads="1"/>
            </p:cNvSpPr>
            <p:nvPr/>
          </p:nvSpPr>
          <p:spPr bwMode="auto">
            <a:xfrm>
              <a:off x="10998200" y="1936762"/>
              <a:ext cx="131763" cy="1349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97"/>
            <p:cNvSpPr>
              <a:spLocks noChangeArrowheads="1"/>
            </p:cNvSpPr>
            <p:nvPr/>
          </p:nvSpPr>
          <p:spPr bwMode="auto">
            <a:xfrm>
              <a:off x="11006138" y="2120912"/>
              <a:ext cx="115888" cy="369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98"/>
            <p:cNvSpPr>
              <a:spLocks/>
            </p:cNvSpPr>
            <p:nvPr/>
          </p:nvSpPr>
          <p:spPr bwMode="auto">
            <a:xfrm>
              <a:off x="11193463" y="2112975"/>
              <a:ext cx="357188" cy="377825"/>
            </a:xfrm>
            <a:custGeom>
              <a:avLst/>
              <a:gdLst>
                <a:gd name="T0" fmla="*/ 58 w 95"/>
                <a:gd name="T1" fmla="*/ 0 h 100"/>
                <a:gd name="T2" fmla="*/ 29 w 95"/>
                <a:gd name="T3" fmla="*/ 15 h 100"/>
                <a:gd name="T4" fmla="*/ 29 w 95"/>
                <a:gd name="T5" fmla="*/ 15 h 100"/>
                <a:gd name="T6" fmla="*/ 29 w 95"/>
                <a:gd name="T7" fmla="*/ 2 h 100"/>
                <a:gd name="T8" fmla="*/ 0 w 95"/>
                <a:gd name="T9" fmla="*/ 2 h 100"/>
                <a:gd name="T10" fmla="*/ 0 w 95"/>
                <a:gd name="T11" fmla="*/ 2 h 100"/>
                <a:gd name="T12" fmla="*/ 0 w 95"/>
                <a:gd name="T13" fmla="*/ 100 h 100"/>
                <a:gd name="T14" fmla="*/ 30 w 95"/>
                <a:gd name="T15" fmla="*/ 100 h 100"/>
                <a:gd name="T16" fmla="*/ 30 w 95"/>
                <a:gd name="T17" fmla="*/ 52 h 100"/>
                <a:gd name="T18" fmla="*/ 49 w 95"/>
                <a:gd name="T19" fmla="*/ 26 h 100"/>
                <a:gd name="T20" fmla="*/ 64 w 95"/>
                <a:gd name="T21" fmla="*/ 52 h 100"/>
                <a:gd name="T22" fmla="*/ 64 w 95"/>
                <a:gd name="T23" fmla="*/ 100 h 100"/>
                <a:gd name="T24" fmla="*/ 95 w 95"/>
                <a:gd name="T25" fmla="*/ 100 h 100"/>
                <a:gd name="T26" fmla="*/ 95 w 95"/>
                <a:gd name="T27" fmla="*/ 46 h 100"/>
                <a:gd name="T28" fmla="*/ 58 w 95"/>
                <a:gd name="T2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100">
                  <a:moveTo>
                    <a:pt x="58" y="0"/>
                  </a:moveTo>
                  <a:cubicBezTo>
                    <a:pt x="43" y="0"/>
                    <a:pt x="34" y="8"/>
                    <a:pt x="29" y="15"/>
                  </a:cubicBezTo>
                  <a:cubicBezTo>
                    <a:pt x="29" y="15"/>
                    <a:pt x="29" y="15"/>
                    <a:pt x="29" y="15"/>
                  </a:cubicBezTo>
                  <a:cubicBezTo>
                    <a:pt x="29" y="2"/>
                    <a:pt x="29" y="2"/>
                    <a:pt x="29" y="2"/>
                  </a:cubicBezTo>
                  <a:cubicBezTo>
                    <a:pt x="0" y="2"/>
                    <a:pt x="0" y="2"/>
                    <a:pt x="0" y="2"/>
                  </a:cubicBezTo>
                  <a:cubicBezTo>
                    <a:pt x="0" y="2"/>
                    <a:pt x="0" y="2"/>
                    <a:pt x="0" y="2"/>
                  </a:cubicBezTo>
                  <a:cubicBezTo>
                    <a:pt x="0" y="100"/>
                    <a:pt x="0" y="100"/>
                    <a:pt x="0" y="100"/>
                  </a:cubicBezTo>
                  <a:cubicBezTo>
                    <a:pt x="30" y="100"/>
                    <a:pt x="30" y="100"/>
                    <a:pt x="30" y="100"/>
                  </a:cubicBezTo>
                  <a:cubicBezTo>
                    <a:pt x="30" y="52"/>
                    <a:pt x="30" y="52"/>
                    <a:pt x="30" y="52"/>
                  </a:cubicBezTo>
                  <a:cubicBezTo>
                    <a:pt x="30" y="39"/>
                    <a:pt x="33" y="26"/>
                    <a:pt x="49" y="26"/>
                  </a:cubicBezTo>
                  <a:cubicBezTo>
                    <a:pt x="64" y="26"/>
                    <a:pt x="64" y="41"/>
                    <a:pt x="64" y="52"/>
                  </a:cubicBezTo>
                  <a:cubicBezTo>
                    <a:pt x="64" y="100"/>
                    <a:pt x="64" y="100"/>
                    <a:pt x="64" y="100"/>
                  </a:cubicBezTo>
                  <a:cubicBezTo>
                    <a:pt x="95" y="100"/>
                    <a:pt x="95" y="100"/>
                    <a:pt x="95" y="100"/>
                  </a:cubicBezTo>
                  <a:cubicBezTo>
                    <a:pt x="95" y="46"/>
                    <a:pt x="95" y="46"/>
                    <a:pt x="95" y="46"/>
                  </a:cubicBezTo>
                  <a:cubicBezTo>
                    <a:pt x="95" y="20"/>
                    <a:pt x="89" y="0"/>
                    <a:pt x="5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5" name="Freeform 63"/>
          <p:cNvSpPr>
            <a:spLocks/>
          </p:cNvSpPr>
          <p:nvPr/>
        </p:nvSpPr>
        <p:spPr bwMode="auto">
          <a:xfrm>
            <a:off x="9178001" y="5442126"/>
            <a:ext cx="154553" cy="127159"/>
          </a:xfrm>
          <a:custGeom>
            <a:avLst/>
            <a:gdLst>
              <a:gd name="T0" fmla="*/ 160 w 160"/>
              <a:gd name="T1" fmla="*/ 16 h 131"/>
              <a:gd name="T2" fmla="*/ 159 w 160"/>
              <a:gd name="T3" fmla="*/ 16 h 131"/>
              <a:gd name="T4" fmla="*/ 144 w 160"/>
              <a:gd name="T5" fmla="*/ 20 h 131"/>
              <a:gd name="T6" fmla="*/ 156 w 160"/>
              <a:gd name="T7" fmla="*/ 4 h 131"/>
              <a:gd name="T8" fmla="*/ 156 w 160"/>
              <a:gd name="T9" fmla="*/ 3 h 131"/>
              <a:gd name="T10" fmla="*/ 155 w 160"/>
              <a:gd name="T11" fmla="*/ 3 h 131"/>
              <a:gd name="T12" fmla="*/ 135 w 160"/>
              <a:gd name="T13" fmla="*/ 11 h 131"/>
              <a:gd name="T14" fmla="*/ 111 w 160"/>
              <a:gd name="T15" fmla="*/ 0 h 131"/>
              <a:gd name="T16" fmla="*/ 77 w 160"/>
              <a:gd name="T17" fmla="*/ 34 h 131"/>
              <a:gd name="T18" fmla="*/ 78 w 160"/>
              <a:gd name="T19" fmla="*/ 40 h 131"/>
              <a:gd name="T20" fmla="*/ 12 w 160"/>
              <a:gd name="T21" fmla="*/ 7 h 131"/>
              <a:gd name="T22" fmla="*/ 12 w 160"/>
              <a:gd name="T23" fmla="*/ 6 h 131"/>
              <a:gd name="T24" fmla="*/ 11 w 160"/>
              <a:gd name="T25" fmla="*/ 7 h 131"/>
              <a:gd name="T26" fmla="*/ 7 w 160"/>
              <a:gd name="T27" fmla="*/ 23 h 131"/>
              <a:gd name="T28" fmla="*/ 19 w 160"/>
              <a:gd name="T29" fmla="*/ 50 h 131"/>
              <a:gd name="T30" fmla="*/ 7 w 160"/>
              <a:gd name="T31" fmla="*/ 46 h 131"/>
              <a:gd name="T32" fmla="*/ 7 w 160"/>
              <a:gd name="T33" fmla="*/ 46 h 131"/>
              <a:gd name="T34" fmla="*/ 6 w 160"/>
              <a:gd name="T35" fmla="*/ 47 h 131"/>
              <a:gd name="T36" fmla="*/ 6 w 160"/>
              <a:gd name="T37" fmla="*/ 47 h 131"/>
              <a:gd name="T38" fmla="*/ 30 w 160"/>
              <a:gd name="T39" fmla="*/ 79 h 131"/>
              <a:gd name="T40" fmla="*/ 19 w 160"/>
              <a:gd name="T41" fmla="*/ 79 h 131"/>
              <a:gd name="T42" fmla="*/ 18 w 160"/>
              <a:gd name="T43" fmla="*/ 79 h 131"/>
              <a:gd name="T44" fmla="*/ 18 w 160"/>
              <a:gd name="T45" fmla="*/ 80 h 131"/>
              <a:gd name="T46" fmla="*/ 47 w 160"/>
              <a:gd name="T47" fmla="*/ 103 h 131"/>
              <a:gd name="T48" fmla="*/ 8 w 160"/>
              <a:gd name="T49" fmla="*/ 115 h 131"/>
              <a:gd name="T50" fmla="*/ 1 w 160"/>
              <a:gd name="T51" fmla="*/ 115 h 131"/>
              <a:gd name="T52" fmla="*/ 0 w 160"/>
              <a:gd name="T53" fmla="*/ 115 h 131"/>
              <a:gd name="T54" fmla="*/ 0 w 160"/>
              <a:gd name="T55" fmla="*/ 116 h 131"/>
              <a:gd name="T56" fmla="*/ 51 w 160"/>
              <a:gd name="T57" fmla="*/ 131 h 131"/>
              <a:gd name="T58" fmla="*/ 144 w 160"/>
              <a:gd name="T59" fmla="*/ 38 h 131"/>
              <a:gd name="T60" fmla="*/ 144 w 160"/>
              <a:gd name="T61" fmla="*/ 34 h 131"/>
              <a:gd name="T62" fmla="*/ 160 w 160"/>
              <a:gd name="T63" fmla="*/ 17 h 131"/>
              <a:gd name="T64" fmla="*/ 160 w 160"/>
              <a:gd name="T65" fmla="*/ 1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31">
                <a:moveTo>
                  <a:pt x="160" y="16"/>
                </a:moveTo>
                <a:cubicBezTo>
                  <a:pt x="160" y="16"/>
                  <a:pt x="160" y="16"/>
                  <a:pt x="159" y="16"/>
                </a:cubicBezTo>
                <a:cubicBezTo>
                  <a:pt x="154" y="18"/>
                  <a:pt x="149" y="19"/>
                  <a:pt x="144" y="20"/>
                </a:cubicBezTo>
                <a:cubicBezTo>
                  <a:pt x="150" y="16"/>
                  <a:pt x="154" y="10"/>
                  <a:pt x="156" y="4"/>
                </a:cubicBezTo>
                <a:cubicBezTo>
                  <a:pt x="156" y="3"/>
                  <a:pt x="156" y="3"/>
                  <a:pt x="156" y="3"/>
                </a:cubicBezTo>
                <a:cubicBezTo>
                  <a:pt x="155" y="3"/>
                  <a:pt x="155" y="3"/>
                  <a:pt x="155" y="3"/>
                </a:cubicBezTo>
                <a:cubicBezTo>
                  <a:pt x="149" y="7"/>
                  <a:pt x="142" y="9"/>
                  <a:pt x="135" y="11"/>
                </a:cubicBezTo>
                <a:cubicBezTo>
                  <a:pt x="128" y="4"/>
                  <a:pt x="120" y="0"/>
                  <a:pt x="111" y="0"/>
                </a:cubicBezTo>
                <a:cubicBezTo>
                  <a:pt x="92" y="0"/>
                  <a:pt x="77" y="15"/>
                  <a:pt x="77" y="34"/>
                </a:cubicBezTo>
                <a:cubicBezTo>
                  <a:pt x="77" y="36"/>
                  <a:pt x="77" y="38"/>
                  <a:pt x="78" y="40"/>
                </a:cubicBezTo>
                <a:cubicBezTo>
                  <a:pt x="52" y="39"/>
                  <a:pt x="29" y="26"/>
                  <a:pt x="12" y="7"/>
                </a:cubicBezTo>
                <a:cubicBezTo>
                  <a:pt x="12" y="6"/>
                  <a:pt x="12" y="6"/>
                  <a:pt x="12" y="6"/>
                </a:cubicBezTo>
                <a:cubicBezTo>
                  <a:pt x="11" y="6"/>
                  <a:pt x="11" y="6"/>
                  <a:pt x="11" y="7"/>
                </a:cubicBezTo>
                <a:cubicBezTo>
                  <a:pt x="8" y="12"/>
                  <a:pt x="7" y="18"/>
                  <a:pt x="7" y="23"/>
                </a:cubicBezTo>
                <a:cubicBezTo>
                  <a:pt x="7" y="34"/>
                  <a:pt x="11" y="43"/>
                  <a:pt x="19" y="50"/>
                </a:cubicBezTo>
                <a:cubicBezTo>
                  <a:pt x="15" y="49"/>
                  <a:pt x="11" y="48"/>
                  <a:pt x="7" y="46"/>
                </a:cubicBezTo>
                <a:cubicBezTo>
                  <a:pt x="7" y="46"/>
                  <a:pt x="7" y="46"/>
                  <a:pt x="7" y="46"/>
                </a:cubicBezTo>
                <a:cubicBezTo>
                  <a:pt x="6" y="46"/>
                  <a:pt x="6" y="46"/>
                  <a:pt x="6" y="47"/>
                </a:cubicBezTo>
                <a:cubicBezTo>
                  <a:pt x="6" y="47"/>
                  <a:pt x="6" y="47"/>
                  <a:pt x="6" y="47"/>
                </a:cubicBezTo>
                <a:cubicBezTo>
                  <a:pt x="6" y="62"/>
                  <a:pt x="16" y="75"/>
                  <a:pt x="30" y="79"/>
                </a:cubicBezTo>
                <a:cubicBezTo>
                  <a:pt x="26" y="79"/>
                  <a:pt x="22" y="79"/>
                  <a:pt x="19" y="79"/>
                </a:cubicBezTo>
                <a:cubicBezTo>
                  <a:pt x="18" y="79"/>
                  <a:pt x="18" y="79"/>
                  <a:pt x="18" y="79"/>
                </a:cubicBezTo>
                <a:cubicBezTo>
                  <a:pt x="18" y="79"/>
                  <a:pt x="18" y="79"/>
                  <a:pt x="18" y="80"/>
                </a:cubicBezTo>
                <a:cubicBezTo>
                  <a:pt x="22" y="93"/>
                  <a:pt x="33" y="102"/>
                  <a:pt x="47" y="103"/>
                </a:cubicBezTo>
                <a:cubicBezTo>
                  <a:pt x="36" y="111"/>
                  <a:pt x="22" y="115"/>
                  <a:pt x="8" y="115"/>
                </a:cubicBezTo>
                <a:cubicBezTo>
                  <a:pt x="6" y="115"/>
                  <a:pt x="3" y="115"/>
                  <a:pt x="1" y="115"/>
                </a:cubicBezTo>
                <a:cubicBezTo>
                  <a:pt x="0" y="115"/>
                  <a:pt x="0" y="115"/>
                  <a:pt x="0" y="115"/>
                </a:cubicBezTo>
                <a:cubicBezTo>
                  <a:pt x="0" y="116"/>
                  <a:pt x="0" y="116"/>
                  <a:pt x="0" y="116"/>
                </a:cubicBezTo>
                <a:cubicBezTo>
                  <a:pt x="15" y="126"/>
                  <a:pt x="33" y="131"/>
                  <a:pt x="51" y="131"/>
                </a:cubicBezTo>
                <a:cubicBezTo>
                  <a:pt x="109" y="131"/>
                  <a:pt x="144" y="83"/>
                  <a:pt x="144" y="38"/>
                </a:cubicBezTo>
                <a:cubicBezTo>
                  <a:pt x="144" y="36"/>
                  <a:pt x="144" y="35"/>
                  <a:pt x="144" y="34"/>
                </a:cubicBezTo>
                <a:cubicBezTo>
                  <a:pt x="150" y="29"/>
                  <a:pt x="156" y="23"/>
                  <a:pt x="160" y="17"/>
                </a:cubicBezTo>
                <a:cubicBezTo>
                  <a:pt x="160" y="17"/>
                  <a:pt x="160" y="16"/>
                  <a:pt x="160" y="16"/>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62"/>
          <p:cNvSpPr>
            <a:spLocks/>
          </p:cNvSpPr>
          <p:nvPr/>
        </p:nvSpPr>
        <p:spPr bwMode="auto">
          <a:xfrm>
            <a:off x="10035505" y="5418654"/>
            <a:ext cx="81365" cy="157823"/>
          </a:xfrm>
          <a:custGeom>
            <a:avLst/>
            <a:gdLst>
              <a:gd name="T0" fmla="*/ 84 w 84"/>
              <a:gd name="T1" fmla="*/ 27 h 163"/>
              <a:gd name="T2" fmla="*/ 69 w 84"/>
              <a:gd name="T3" fmla="*/ 27 h 163"/>
              <a:gd name="T4" fmla="*/ 54 w 84"/>
              <a:gd name="T5" fmla="*/ 41 h 163"/>
              <a:gd name="T6" fmla="*/ 54 w 84"/>
              <a:gd name="T7" fmla="*/ 60 h 163"/>
              <a:gd name="T8" fmla="*/ 83 w 84"/>
              <a:gd name="T9" fmla="*/ 60 h 163"/>
              <a:gd name="T10" fmla="*/ 83 w 84"/>
              <a:gd name="T11" fmla="*/ 88 h 163"/>
              <a:gd name="T12" fmla="*/ 54 w 84"/>
              <a:gd name="T13" fmla="*/ 88 h 163"/>
              <a:gd name="T14" fmla="*/ 54 w 84"/>
              <a:gd name="T15" fmla="*/ 163 h 163"/>
              <a:gd name="T16" fmla="*/ 25 w 84"/>
              <a:gd name="T17" fmla="*/ 163 h 163"/>
              <a:gd name="T18" fmla="*/ 25 w 84"/>
              <a:gd name="T19" fmla="*/ 88 h 163"/>
              <a:gd name="T20" fmla="*/ 0 w 84"/>
              <a:gd name="T21" fmla="*/ 88 h 163"/>
              <a:gd name="T22" fmla="*/ 0 w 84"/>
              <a:gd name="T23" fmla="*/ 60 h 163"/>
              <a:gd name="T24" fmla="*/ 25 w 84"/>
              <a:gd name="T25" fmla="*/ 60 h 163"/>
              <a:gd name="T26" fmla="*/ 25 w 84"/>
              <a:gd name="T27" fmla="*/ 38 h 163"/>
              <a:gd name="T28" fmla="*/ 62 w 84"/>
              <a:gd name="T29" fmla="*/ 0 h 163"/>
              <a:gd name="T30" fmla="*/ 84 w 84"/>
              <a:gd name="T31" fmla="*/ 0 h 163"/>
              <a:gd name="T32" fmla="*/ 84 w 84"/>
              <a:gd name="T33" fmla="*/ 2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 h="163">
                <a:moveTo>
                  <a:pt x="84" y="27"/>
                </a:moveTo>
                <a:cubicBezTo>
                  <a:pt x="69" y="27"/>
                  <a:pt x="69" y="27"/>
                  <a:pt x="69" y="27"/>
                </a:cubicBezTo>
                <a:cubicBezTo>
                  <a:pt x="57" y="27"/>
                  <a:pt x="54" y="33"/>
                  <a:pt x="54" y="41"/>
                </a:cubicBezTo>
                <a:cubicBezTo>
                  <a:pt x="54" y="60"/>
                  <a:pt x="54" y="60"/>
                  <a:pt x="54" y="60"/>
                </a:cubicBezTo>
                <a:cubicBezTo>
                  <a:pt x="83" y="60"/>
                  <a:pt x="83" y="60"/>
                  <a:pt x="83" y="60"/>
                </a:cubicBezTo>
                <a:cubicBezTo>
                  <a:pt x="83" y="88"/>
                  <a:pt x="83" y="88"/>
                  <a:pt x="83" y="88"/>
                </a:cubicBezTo>
                <a:cubicBezTo>
                  <a:pt x="54" y="88"/>
                  <a:pt x="54" y="88"/>
                  <a:pt x="54" y="88"/>
                </a:cubicBezTo>
                <a:cubicBezTo>
                  <a:pt x="54" y="163"/>
                  <a:pt x="54" y="163"/>
                  <a:pt x="54" y="163"/>
                </a:cubicBezTo>
                <a:cubicBezTo>
                  <a:pt x="25" y="163"/>
                  <a:pt x="25" y="163"/>
                  <a:pt x="25" y="163"/>
                </a:cubicBezTo>
                <a:cubicBezTo>
                  <a:pt x="25" y="88"/>
                  <a:pt x="25" y="88"/>
                  <a:pt x="25" y="88"/>
                </a:cubicBezTo>
                <a:cubicBezTo>
                  <a:pt x="0" y="88"/>
                  <a:pt x="0" y="88"/>
                  <a:pt x="0" y="88"/>
                </a:cubicBezTo>
                <a:cubicBezTo>
                  <a:pt x="0" y="60"/>
                  <a:pt x="0" y="60"/>
                  <a:pt x="0" y="60"/>
                </a:cubicBezTo>
                <a:cubicBezTo>
                  <a:pt x="25" y="60"/>
                  <a:pt x="25" y="60"/>
                  <a:pt x="25" y="60"/>
                </a:cubicBezTo>
                <a:cubicBezTo>
                  <a:pt x="25" y="38"/>
                  <a:pt x="25" y="38"/>
                  <a:pt x="25" y="38"/>
                </a:cubicBezTo>
                <a:cubicBezTo>
                  <a:pt x="25" y="13"/>
                  <a:pt x="40" y="0"/>
                  <a:pt x="62" y="0"/>
                </a:cubicBezTo>
                <a:cubicBezTo>
                  <a:pt x="84" y="0"/>
                  <a:pt x="84" y="0"/>
                  <a:pt x="84" y="0"/>
                </a:cubicBezTo>
                <a:lnTo>
                  <a:pt x="84" y="27"/>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7" name="Group 56"/>
          <p:cNvGrpSpPr/>
          <p:nvPr/>
        </p:nvGrpSpPr>
        <p:grpSpPr>
          <a:xfrm>
            <a:off x="10391478" y="5432581"/>
            <a:ext cx="111102" cy="139629"/>
            <a:chOff x="3343275" y="1028712"/>
            <a:chExt cx="469900" cy="590550"/>
          </a:xfrm>
          <a:solidFill>
            <a:schemeClr val="bg1">
              <a:lumMod val="85000"/>
            </a:schemeClr>
          </a:solidFill>
        </p:grpSpPr>
        <p:sp>
          <p:nvSpPr>
            <p:cNvPr id="58" name="Freeform 71"/>
            <p:cNvSpPr>
              <a:spLocks noEditPoints="1"/>
            </p:cNvSpPr>
            <p:nvPr/>
          </p:nvSpPr>
          <p:spPr bwMode="auto">
            <a:xfrm>
              <a:off x="3343275" y="1028712"/>
              <a:ext cx="469900" cy="590550"/>
            </a:xfrm>
            <a:custGeom>
              <a:avLst/>
              <a:gdLst>
                <a:gd name="T0" fmla="*/ 122 w 125"/>
                <a:gd name="T1" fmla="*/ 73 h 157"/>
                <a:gd name="T2" fmla="*/ 93 w 125"/>
                <a:gd name="T3" fmla="*/ 37 h 157"/>
                <a:gd name="T4" fmla="*/ 40 w 125"/>
                <a:gd name="T5" fmla="*/ 33 h 157"/>
                <a:gd name="T6" fmla="*/ 17 w 125"/>
                <a:gd name="T7" fmla="*/ 48 h 157"/>
                <a:gd name="T8" fmla="*/ 17 w 125"/>
                <a:gd name="T9" fmla="*/ 7 h 157"/>
                <a:gd name="T10" fmla="*/ 13 w 125"/>
                <a:gd name="T11" fmla="*/ 1 h 157"/>
                <a:gd name="T12" fmla="*/ 4 w 125"/>
                <a:gd name="T13" fmla="*/ 1 h 157"/>
                <a:gd name="T14" fmla="*/ 0 w 125"/>
                <a:gd name="T15" fmla="*/ 7 h 157"/>
                <a:gd name="T16" fmla="*/ 0 w 125"/>
                <a:gd name="T17" fmla="*/ 49 h 157"/>
                <a:gd name="T18" fmla="*/ 0 w 125"/>
                <a:gd name="T19" fmla="*/ 95 h 157"/>
                <a:gd name="T20" fmla="*/ 6 w 125"/>
                <a:gd name="T21" fmla="*/ 120 h 157"/>
                <a:gd name="T22" fmla="*/ 37 w 125"/>
                <a:gd name="T23" fmla="*/ 150 h 157"/>
                <a:gd name="T24" fmla="*/ 74 w 125"/>
                <a:gd name="T25" fmla="*/ 155 h 157"/>
                <a:gd name="T26" fmla="*/ 112 w 125"/>
                <a:gd name="T27" fmla="*/ 131 h 157"/>
                <a:gd name="T28" fmla="*/ 125 w 125"/>
                <a:gd name="T29" fmla="*/ 92 h 157"/>
                <a:gd name="T30" fmla="*/ 122 w 125"/>
                <a:gd name="T31" fmla="*/ 73 h 157"/>
                <a:gd name="T32" fmla="*/ 107 w 125"/>
                <a:gd name="T33" fmla="*/ 99 h 157"/>
                <a:gd name="T34" fmla="*/ 94 w 125"/>
                <a:gd name="T35" fmla="*/ 126 h 157"/>
                <a:gd name="T36" fmla="*/ 70 w 125"/>
                <a:gd name="T37" fmla="*/ 138 h 157"/>
                <a:gd name="T38" fmla="*/ 40 w 125"/>
                <a:gd name="T39" fmla="*/ 132 h 157"/>
                <a:gd name="T40" fmla="*/ 27 w 125"/>
                <a:gd name="T41" fmla="*/ 121 h 157"/>
                <a:gd name="T42" fmla="*/ 25 w 125"/>
                <a:gd name="T43" fmla="*/ 66 h 157"/>
                <a:gd name="T44" fmla="*/ 39 w 125"/>
                <a:gd name="T45" fmla="*/ 53 h 157"/>
                <a:gd name="T46" fmla="*/ 57 w 125"/>
                <a:gd name="T47" fmla="*/ 47 h 157"/>
                <a:gd name="T48" fmla="*/ 89 w 125"/>
                <a:gd name="T49" fmla="*/ 55 h 157"/>
                <a:gd name="T50" fmla="*/ 104 w 125"/>
                <a:gd name="T51" fmla="*/ 74 h 157"/>
                <a:gd name="T52" fmla="*/ 107 w 125"/>
                <a:gd name="T53" fmla="*/ 9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5" h="157">
                  <a:moveTo>
                    <a:pt x="122" y="73"/>
                  </a:moveTo>
                  <a:cubicBezTo>
                    <a:pt x="118" y="58"/>
                    <a:pt x="107" y="45"/>
                    <a:pt x="93" y="37"/>
                  </a:cubicBezTo>
                  <a:cubicBezTo>
                    <a:pt x="77" y="28"/>
                    <a:pt x="57" y="27"/>
                    <a:pt x="40" y="33"/>
                  </a:cubicBezTo>
                  <a:cubicBezTo>
                    <a:pt x="31" y="36"/>
                    <a:pt x="24" y="42"/>
                    <a:pt x="17" y="48"/>
                  </a:cubicBezTo>
                  <a:cubicBezTo>
                    <a:pt x="17" y="35"/>
                    <a:pt x="17" y="21"/>
                    <a:pt x="17" y="7"/>
                  </a:cubicBezTo>
                  <a:cubicBezTo>
                    <a:pt x="17" y="4"/>
                    <a:pt x="16" y="2"/>
                    <a:pt x="13" y="1"/>
                  </a:cubicBezTo>
                  <a:cubicBezTo>
                    <a:pt x="10" y="0"/>
                    <a:pt x="7" y="0"/>
                    <a:pt x="4" y="1"/>
                  </a:cubicBezTo>
                  <a:cubicBezTo>
                    <a:pt x="1" y="2"/>
                    <a:pt x="0" y="4"/>
                    <a:pt x="0" y="7"/>
                  </a:cubicBezTo>
                  <a:cubicBezTo>
                    <a:pt x="0" y="21"/>
                    <a:pt x="0" y="35"/>
                    <a:pt x="0" y="49"/>
                  </a:cubicBezTo>
                  <a:cubicBezTo>
                    <a:pt x="0" y="64"/>
                    <a:pt x="0" y="80"/>
                    <a:pt x="0" y="95"/>
                  </a:cubicBezTo>
                  <a:cubicBezTo>
                    <a:pt x="0" y="103"/>
                    <a:pt x="2" y="112"/>
                    <a:pt x="6" y="120"/>
                  </a:cubicBezTo>
                  <a:cubicBezTo>
                    <a:pt x="12" y="133"/>
                    <a:pt x="24" y="144"/>
                    <a:pt x="37" y="150"/>
                  </a:cubicBezTo>
                  <a:cubicBezTo>
                    <a:pt x="49" y="155"/>
                    <a:pt x="62" y="157"/>
                    <a:pt x="74" y="155"/>
                  </a:cubicBezTo>
                  <a:cubicBezTo>
                    <a:pt x="89" y="152"/>
                    <a:pt x="103" y="144"/>
                    <a:pt x="112" y="131"/>
                  </a:cubicBezTo>
                  <a:cubicBezTo>
                    <a:pt x="121" y="120"/>
                    <a:pt x="125" y="106"/>
                    <a:pt x="125" y="92"/>
                  </a:cubicBezTo>
                  <a:cubicBezTo>
                    <a:pt x="125" y="85"/>
                    <a:pt x="124" y="79"/>
                    <a:pt x="122" y="73"/>
                  </a:cubicBezTo>
                  <a:close/>
                  <a:moveTo>
                    <a:pt x="107" y="99"/>
                  </a:moveTo>
                  <a:cubicBezTo>
                    <a:pt x="106" y="109"/>
                    <a:pt x="101" y="119"/>
                    <a:pt x="94" y="126"/>
                  </a:cubicBezTo>
                  <a:cubicBezTo>
                    <a:pt x="87" y="132"/>
                    <a:pt x="79" y="136"/>
                    <a:pt x="70" y="138"/>
                  </a:cubicBezTo>
                  <a:cubicBezTo>
                    <a:pt x="59" y="139"/>
                    <a:pt x="49" y="137"/>
                    <a:pt x="40" y="132"/>
                  </a:cubicBezTo>
                  <a:cubicBezTo>
                    <a:pt x="35" y="129"/>
                    <a:pt x="31" y="125"/>
                    <a:pt x="27" y="121"/>
                  </a:cubicBezTo>
                  <a:cubicBezTo>
                    <a:pt x="15" y="106"/>
                    <a:pt x="14" y="82"/>
                    <a:pt x="25" y="66"/>
                  </a:cubicBezTo>
                  <a:cubicBezTo>
                    <a:pt x="29" y="61"/>
                    <a:pt x="34" y="56"/>
                    <a:pt x="39" y="53"/>
                  </a:cubicBezTo>
                  <a:cubicBezTo>
                    <a:pt x="44" y="50"/>
                    <a:pt x="51" y="48"/>
                    <a:pt x="57" y="47"/>
                  </a:cubicBezTo>
                  <a:cubicBezTo>
                    <a:pt x="68" y="46"/>
                    <a:pt x="80" y="48"/>
                    <a:pt x="89" y="55"/>
                  </a:cubicBezTo>
                  <a:cubicBezTo>
                    <a:pt x="95" y="60"/>
                    <a:pt x="101" y="66"/>
                    <a:pt x="104" y="74"/>
                  </a:cubicBezTo>
                  <a:cubicBezTo>
                    <a:pt x="107" y="82"/>
                    <a:pt x="109" y="91"/>
                    <a:pt x="107"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72"/>
            <p:cNvSpPr>
              <a:spLocks/>
            </p:cNvSpPr>
            <p:nvPr/>
          </p:nvSpPr>
          <p:spPr bwMode="auto">
            <a:xfrm>
              <a:off x="3433763" y="1325575"/>
              <a:ext cx="98425" cy="101600"/>
            </a:xfrm>
            <a:custGeom>
              <a:avLst/>
              <a:gdLst>
                <a:gd name="T0" fmla="*/ 13 w 26"/>
                <a:gd name="T1" fmla="*/ 0 h 27"/>
                <a:gd name="T2" fmla="*/ 2 w 26"/>
                <a:gd name="T3" fmla="*/ 6 h 27"/>
                <a:gd name="T4" fmla="*/ 0 w 26"/>
                <a:gd name="T5" fmla="*/ 14 h 27"/>
                <a:gd name="T6" fmla="*/ 5 w 26"/>
                <a:gd name="T7" fmla="*/ 23 h 27"/>
                <a:gd name="T8" fmla="*/ 18 w 26"/>
                <a:gd name="T9" fmla="*/ 25 h 27"/>
                <a:gd name="T10" fmla="*/ 25 w 26"/>
                <a:gd name="T11" fmla="*/ 14 h 27"/>
                <a:gd name="T12" fmla="*/ 23 w 26"/>
                <a:gd name="T13" fmla="*/ 5 h 27"/>
                <a:gd name="T14" fmla="*/ 13 w 26"/>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27">
                  <a:moveTo>
                    <a:pt x="13" y="0"/>
                  </a:moveTo>
                  <a:cubicBezTo>
                    <a:pt x="9" y="0"/>
                    <a:pt x="4" y="2"/>
                    <a:pt x="2" y="6"/>
                  </a:cubicBezTo>
                  <a:cubicBezTo>
                    <a:pt x="1" y="8"/>
                    <a:pt x="0" y="11"/>
                    <a:pt x="0" y="14"/>
                  </a:cubicBezTo>
                  <a:cubicBezTo>
                    <a:pt x="1" y="18"/>
                    <a:pt x="2" y="21"/>
                    <a:pt x="5" y="23"/>
                  </a:cubicBezTo>
                  <a:cubicBezTo>
                    <a:pt x="9" y="26"/>
                    <a:pt x="14" y="27"/>
                    <a:pt x="18" y="25"/>
                  </a:cubicBezTo>
                  <a:cubicBezTo>
                    <a:pt x="22" y="23"/>
                    <a:pt x="25" y="19"/>
                    <a:pt x="25" y="14"/>
                  </a:cubicBezTo>
                  <a:cubicBezTo>
                    <a:pt x="26" y="11"/>
                    <a:pt x="25" y="7"/>
                    <a:pt x="23" y="5"/>
                  </a:cubicBezTo>
                  <a:cubicBezTo>
                    <a:pt x="21" y="2"/>
                    <a:pt x="17" y="0"/>
                    <a:pt x="1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0" name="Group 59"/>
          <p:cNvGrpSpPr/>
          <p:nvPr/>
        </p:nvGrpSpPr>
        <p:grpSpPr>
          <a:xfrm>
            <a:off x="9607162" y="5418340"/>
            <a:ext cx="153735" cy="158233"/>
            <a:chOff x="4338638" y="71450"/>
            <a:chExt cx="596900" cy="614363"/>
          </a:xfrm>
          <a:solidFill>
            <a:schemeClr val="bg1">
              <a:lumMod val="85000"/>
            </a:schemeClr>
          </a:solidFill>
        </p:grpSpPr>
        <p:sp>
          <p:nvSpPr>
            <p:cNvPr id="61" name="Freeform 60"/>
            <p:cNvSpPr>
              <a:spLocks noEditPoints="1"/>
            </p:cNvSpPr>
            <p:nvPr/>
          </p:nvSpPr>
          <p:spPr bwMode="auto">
            <a:xfrm>
              <a:off x="4338638" y="71450"/>
              <a:ext cx="398463" cy="614363"/>
            </a:xfrm>
            <a:custGeom>
              <a:avLst/>
              <a:gdLst>
                <a:gd name="T0" fmla="*/ 84 w 106"/>
                <a:gd name="T1" fmla="*/ 93 h 163"/>
                <a:gd name="T2" fmla="*/ 76 w 106"/>
                <a:gd name="T3" fmla="*/ 87 h 163"/>
                <a:gd name="T4" fmla="*/ 71 w 106"/>
                <a:gd name="T5" fmla="*/ 78 h 163"/>
                <a:gd name="T6" fmla="*/ 77 w 106"/>
                <a:gd name="T7" fmla="*/ 68 h 163"/>
                <a:gd name="T8" fmla="*/ 94 w 106"/>
                <a:gd name="T9" fmla="*/ 38 h 163"/>
                <a:gd name="T10" fmla="*/ 79 w 106"/>
                <a:gd name="T11" fmla="*/ 9 h 163"/>
                <a:gd name="T12" fmla="*/ 93 w 106"/>
                <a:gd name="T13" fmla="*/ 9 h 163"/>
                <a:gd name="T14" fmla="*/ 106 w 106"/>
                <a:gd name="T15" fmla="*/ 0 h 163"/>
                <a:gd name="T16" fmla="*/ 65 w 106"/>
                <a:gd name="T17" fmla="*/ 0 h 163"/>
                <a:gd name="T18" fmla="*/ 24 w 106"/>
                <a:gd name="T19" fmla="*/ 13 h 163"/>
                <a:gd name="T20" fmla="*/ 11 w 106"/>
                <a:gd name="T21" fmla="*/ 42 h 163"/>
                <a:gd name="T22" fmla="*/ 46 w 106"/>
                <a:gd name="T23" fmla="*/ 75 h 163"/>
                <a:gd name="T24" fmla="*/ 53 w 106"/>
                <a:gd name="T25" fmla="*/ 75 h 163"/>
                <a:gd name="T26" fmla="*/ 51 w 106"/>
                <a:gd name="T27" fmla="*/ 83 h 163"/>
                <a:gd name="T28" fmla="*/ 57 w 106"/>
                <a:gd name="T29" fmla="*/ 97 h 163"/>
                <a:gd name="T30" fmla="*/ 17 w 106"/>
                <a:gd name="T31" fmla="*/ 107 h 163"/>
                <a:gd name="T32" fmla="*/ 0 w 106"/>
                <a:gd name="T33" fmla="*/ 133 h 163"/>
                <a:gd name="T34" fmla="*/ 46 w 106"/>
                <a:gd name="T35" fmla="*/ 163 h 163"/>
                <a:gd name="T36" fmla="*/ 102 w 106"/>
                <a:gd name="T37" fmla="*/ 123 h 163"/>
                <a:gd name="T38" fmla="*/ 84 w 106"/>
                <a:gd name="T39" fmla="*/ 93 h 163"/>
                <a:gd name="T40" fmla="*/ 56 w 106"/>
                <a:gd name="T41" fmla="*/ 69 h 163"/>
                <a:gd name="T42" fmla="*/ 30 w 106"/>
                <a:gd name="T43" fmla="*/ 31 h 163"/>
                <a:gd name="T44" fmla="*/ 34 w 106"/>
                <a:gd name="T45" fmla="*/ 15 h 163"/>
                <a:gd name="T46" fmla="*/ 49 w 106"/>
                <a:gd name="T47" fmla="*/ 8 h 163"/>
                <a:gd name="T48" fmla="*/ 76 w 106"/>
                <a:gd name="T49" fmla="*/ 47 h 163"/>
                <a:gd name="T50" fmla="*/ 70 w 106"/>
                <a:gd name="T51" fmla="*/ 63 h 163"/>
                <a:gd name="T52" fmla="*/ 56 w 106"/>
                <a:gd name="T53" fmla="*/ 69 h 163"/>
                <a:gd name="T54" fmla="*/ 56 w 106"/>
                <a:gd name="T55" fmla="*/ 154 h 163"/>
                <a:gd name="T56" fmla="*/ 19 w 106"/>
                <a:gd name="T57" fmla="*/ 129 h 163"/>
                <a:gd name="T58" fmla="*/ 37 w 106"/>
                <a:gd name="T59" fmla="*/ 107 h 163"/>
                <a:gd name="T60" fmla="*/ 59 w 106"/>
                <a:gd name="T61" fmla="*/ 103 h 163"/>
                <a:gd name="T62" fmla="*/ 64 w 106"/>
                <a:gd name="T63" fmla="*/ 103 h 163"/>
                <a:gd name="T64" fmla="*/ 87 w 106"/>
                <a:gd name="T65" fmla="*/ 131 h 163"/>
                <a:gd name="T66" fmla="*/ 56 w 106"/>
                <a:gd name="T67" fmla="*/ 154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163">
                  <a:moveTo>
                    <a:pt x="84" y="93"/>
                  </a:moveTo>
                  <a:cubicBezTo>
                    <a:pt x="76" y="87"/>
                    <a:pt x="76" y="87"/>
                    <a:pt x="76" y="87"/>
                  </a:cubicBezTo>
                  <a:cubicBezTo>
                    <a:pt x="74" y="86"/>
                    <a:pt x="71" y="83"/>
                    <a:pt x="71" y="78"/>
                  </a:cubicBezTo>
                  <a:cubicBezTo>
                    <a:pt x="71" y="74"/>
                    <a:pt x="74" y="71"/>
                    <a:pt x="77" y="68"/>
                  </a:cubicBezTo>
                  <a:cubicBezTo>
                    <a:pt x="86" y="61"/>
                    <a:pt x="94" y="53"/>
                    <a:pt x="94" y="38"/>
                  </a:cubicBezTo>
                  <a:cubicBezTo>
                    <a:pt x="94" y="22"/>
                    <a:pt x="84" y="13"/>
                    <a:pt x="79" y="9"/>
                  </a:cubicBezTo>
                  <a:cubicBezTo>
                    <a:pt x="93" y="9"/>
                    <a:pt x="93" y="9"/>
                    <a:pt x="93" y="9"/>
                  </a:cubicBezTo>
                  <a:cubicBezTo>
                    <a:pt x="106" y="0"/>
                    <a:pt x="106" y="0"/>
                    <a:pt x="106" y="0"/>
                  </a:cubicBezTo>
                  <a:cubicBezTo>
                    <a:pt x="65" y="0"/>
                    <a:pt x="65" y="0"/>
                    <a:pt x="65" y="0"/>
                  </a:cubicBezTo>
                  <a:cubicBezTo>
                    <a:pt x="53" y="0"/>
                    <a:pt x="37" y="3"/>
                    <a:pt x="24" y="13"/>
                  </a:cubicBezTo>
                  <a:cubicBezTo>
                    <a:pt x="15" y="21"/>
                    <a:pt x="11" y="32"/>
                    <a:pt x="11" y="42"/>
                  </a:cubicBezTo>
                  <a:cubicBezTo>
                    <a:pt x="11" y="58"/>
                    <a:pt x="24" y="75"/>
                    <a:pt x="46" y="75"/>
                  </a:cubicBezTo>
                  <a:cubicBezTo>
                    <a:pt x="48" y="75"/>
                    <a:pt x="51" y="75"/>
                    <a:pt x="53" y="75"/>
                  </a:cubicBezTo>
                  <a:cubicBezTo>
                    <a:pt x="52" y="77"/>
                    <a:pt x="51" y="79"/>
                    <a:pt x="51" y="83"/>
                  </a:cubicBezTo>
                  <a:cubicBezTo>
                    <a:pt x="51" y="89"/>
                    <a:pt x="54" y="93"/>
                    <a:pt x="57" y="97"/>
                  </a:cubicBezTo>
                  <a:cubicBezTo>
                    <a:pt x="48" y="98"/>
                    <a:pt x="30" y="99"/>
                    <a:pt x="17" y="107"/>
                  </a:cubicBezTo>
                  <a:cubicBezTo>
                    <a:pt x="4" y="114"/>
                    <a:pt x="0" y="125"/>
                    <a:pt x="0" y="133"/>
                  </a:cubicBezTo>
                  <a:cubicBezTo>
                    <a:pt x="0" y="149"/>
                    <a:pt x="15" y="163"/>
                    <a:pt x="46" y="163"/>
                  </a:cubicBezTo>
                  <a:cubicBezTo>
                    <a:pt x="82" y="163"/>
                    <a:pt x="102" y="143"/>
                    <a:pt x="102" y="123"/>
                  </a:cubicBezTo>
                  <a:cubicBezTo>
                    <a:pt x="102" y="109"/>
                    <a:pt x="93" y="101"/>
                    <a:pt x="84" y="93"/>
                  </a:cubicBezTo>
                  <a:close/>
                  <a:moveTo>
                    <a:pt x="56" y="69"/>
                  </a:moveTo>
                  <a:cubicBezTo>
                    <a:pt x="38" y="69"/>
                    <a:pt x="30" y="45"/>
                    <a:pt x="30" y="31"/>
                  </a:cubicBezTo>
                  <a:cubicBezTo>
                    <a:pt x="30" y="26"/>
                    <a:pt x="31" y="20"/>
                    <a:pt x="34" y="15"/>
                  </a:cubicBezTo>
                  <a:cubicBezTo>
                    <a:pt x="38" y="11"/>
                    <a:pt x="44" y="8"/>
                    <a:pt x="49" y="8"/>
                  </a:cubicBezTo>
                  <a:cubicBezTo>
                    <a:pt x="67" y="8"/>
                    <a:pt x="76" y="32"/>
                    <a:pt x="76" y="47"/>
                  </a:cubicBezTo>
                  <a:cubicBezTo>
                    <a:pt x="76" y="51"/>
                    <a:pt x="75" y="58"/>
                    <a:pt x="70" y="63"/>
                  </a:cubicBezTo>
                  <a:cubicBezTo>
                    <a:pt x="67" y="66"/>
                    <a:pt x="61" y="69"/>
                    <a:pt x="56" y="69"/>
                  </a:cubicBezTo>
                  <a:close/>
                  <a:moveTo>
                    <a:pt x="56" y="154"/>
                  </a:moveTo>
                  <a:cubicBezTo>
                    <a:pt x="34" y="154"/>
                    <a:pt x="19" y="144"/>
                    <a:pt x="19" y="129"/>
                  </a:cubicBezTo>
                  <a:cubicBezTo>
                    <a:pt x="19" y="113"/>
                    <a:pt x="33" y="108"/>
                    <a:pt x="37" y="107"/>
                  </a:cubicBezTo>
                  <a:cubicBezTo>
                    <a:pt x="46" y="104"/>
                    <a:pt x="58" y="103"/>
                    <a:pt x="59" y="103"/>
                  </a:cubicBezTo>
                  <a:cubicBezTo>
                    <a:pt x="62" y="103"/>
                    <a:pt x="63" y="103"/>
                    <a:pt x="64" y="103"/>
                  </a:cubicBezTo>
                  <a:cubicBezTo>
                    <a:pt x="80" y="115"/>
                    <a:pt x="87" y="121"/>
                    <a:pt x="87" y="131"/>
                  </a:cubicBezTo>
                  <a:cubicBezTo>
                    <a:pt x="87" y="145"/>
                    <a:pt x="77" y="154"/>
                    <a:pt x="56"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1"/>
            <p:cNvSpPr>
              <a:spLocks/>
            </p:cNvSpPr>
            <p:nvPr/>
          </p:nvSpPr>
          <p:spPr bwMode="auto">
            <a:xfrm>
              <a:off x="4737100" y="249250"/>
              <a:ext cx="198438" cy="203200"/>
            </a:xfrm>
            <a:custGeom>
              <a:avLst/>
              <a:gdLst>
                <a:gd name="T0" fmla="*/ 73 w 125"/>
                <a:gd name="T1" fmla="*/ 52 h 128"/>
                <a:gd name="T2" fmla="*/ 73 w 125"/>
                <a:gd name="T3" fmla="*/ 0 h 128"/>
                <a:gd name="T4" fmla="*/ 49 w 125"/>
                <a:gd name="T5" fmla="*/ 0 h 128"/>
                <a:gd name="T6" fmla="*/ 49 w 125"/>
                <a:gd name="T7" fmla="*/ 52 h 128"/>
                <a:gd name="T8" fmla="*/ 0 w 125"/>
                <a:gd name="T9" fmla="*/ 52 h 128"/>
                <a:gd name="T10" fmla="*/ 0 w 125"/>
                <a:gd name="T11" fmla="*/ 76 h 128"/>
                <a:gd name="T12" fmla="*/ 49 w 125"/>
                <a:gd name="T13" fmla="*/ 76 h 128"/>
                <a:gd name="T14" fmla="*/ 49 w 125"/>
                <a:gd name="T15" fmla="*/ 128 h 128"/>
                <a:gd name="T16" fmla="*/ 73 w 125"/>
                <a:gd name="T17" fmla="*/ 128 h 128"/>
                <a:gd name="T18" fmla="*/ 73 w 125"/>
                <a:gd name="T19" fmla="*/ 76 h 128"/>
                <a:gd name="T20" fmla="*/ 125 w 125"/>
                <a:gd name="T21" fmla="*/ 76 h 128"/>
                <a:gd name="T22" fmla="*/ 125 w 125"/>
                <a:gd name="T23" fmla="*/ 52 h 128"/>
                <a:gd name="T24" fmla="*/ 73 w 125"/>
                <a:gd name="T25" fmla="*/ 5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128">
                  <a:moveTo>
                    <a:pt x="73" y="52"/>
                  </a:moveTo>
                  <a:lnTo>
                    <a:pt x="73" y="0"/>
                  </a:lnTo>
                  <a:lnTo>
                    <a:pt x="49" y="0"/>
                  </a:lnTo>
                  <a:lnTo>
                    <a:pt x="49" y="52"/>
                  </a:lnTo>
                  <a:lnTo>
                    <a:pt x="0" y="52"/>
                  </a:lnTo>
                  <a:lnTo>
                    <a:pt x="0" y="76"/>
                  </a:lnTo>
                  <a:lnTo>
                    <a:pt x="49" y="76"/>
                  </a:lnTo>
                  <a:lnTo>
                    <a:pt x="49" y="128"/>
                  </a:lnTo>
                  <a:lnTo>
                    <a:pt x="73" y="128"/>
                  </a:lnTo>
                  <a:lnTo>
                    <a:pt x="73" y="76"/>
                  </a:lnTo>
                  <a:lnTo>
                    <a:pt x="125" y="76"/>
                  </a:lnTo>
                  <a:lnTo>
                    <a:pt x="125" y="52"/>
                  </a:lnTo>
                  <a:lnTo>
                    <a:pt x="73"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3" name="Group 62"/>
          <p:cNvGrpSpPr/>
          <p:nvPr/>
        </p:nvGrpSpPr>
        <p:grpSpPr>
          <a:xfrm>
            <a:off x="10777186" y="5430233"/>
            <a:ext cx="142287" cy="142696"/>
            <a:chOff x="10998200" y="1936762"/>
            <a:chExt cx="552451" cy="554038"/>
          </a:xfrm>
          <a:solidFill>
            <a:schemeClr val="bg1">
              <a:lumMod val="85000"/>
            </a:schemeClr>
          </a:solidFill>
        </p:grpSpPr>
        <p:sp>
          <p:nvSpPr>
            <p:cNvPr id="64" name="Oval 96"/>
            <p:cNvSpPr>
              <a:spLocks noChangeArrowheads="1"/>
            </p:cNvSpPr>
            <p:nvPr/>
          </p:nvSpPr>
          <p:spPr bwMode="auto">
            <a:xfrm>
              <a:off x="10998200" y="1936762"/>
              <a:ext cx="131763" cy="1349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97"/>
            <p:cNvSpPr>
              <a:spLocks noChangeArrowheads="1"/>
            </p:cNvSpPr>
            <p:nvPr/>
          </p:nvSpPr>
          <p:spPr bwMode="auto">
            <a:xfrm>
              <a:off x="11006138" y="2120912"/>
              <a:ext cx="115888" cy="369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98"/>
            <p:cNvSpPr>
              <a:spLocks/>
            </p:cNvSpPr>
            <p:nvPr/>
          </p:nvSpPr>
          <p:spPr bwMode="auto">
            <a:xfrm>
              <a:off x="11193463" y="2112975"/>
              <a:ext cx="357188" cy="377825"/>
            </a:xfrm>
            <a:custGeom>
              <a:avLst/>
              <a:gdLst>
                <a:gd name="T0" fmla="*/ 58 w 95"/>
                <a:gd name="T1" fmla="*/ 0 h 100"/>
                <a:gd name="T2" fmla="*/ 29 w 95"/>
                <a:gd name="T3" fmla="*/ 15 h 100"/>
                <a:gd name="T4" fmla="*/ 29 w 95"/>
                <a:gd name="T5" fmla="*/ 15 h 100"/>
                <a:gd name="T6" fmla="*/ 29 w 95"/>
                <a:gd name="T7" fmla="*/ 2 h 100"/>
                <a:gd name="T8" fmla="*/ 0 w 95"/>
                <a:gd name="T9" fmla="*/ 2 h 100"/>
                <a:gd name="T10" fmla="*/ 0 w 95"/>
                <a:gd name="T11" fmla="*/ 2 h 100"/>
                <a:gd name="T12" fmla="*/ 0 w 95"/>
                <a:gd name="T13" fmla="*/ 100 h 100"/>
                <a:gd name="T14" fmla="*/ 30 w 95"/>
                <a:gd name="T15" fmla="*/ 100 h 100"/>
                <a:gd name="T16" fmla="*/ 30 w 95"/>
                <a:gd name="T17" fmla="*/ 52 h 100"/>
                <a:gd name="T18" fmla="*/ 49 w 95"/>
                <a:gd name="T19" fmla="*/ 26 h 100"/>
                <a:gd name="T20" fmla="*/ 64 w 95"/>
                <a:gd name="T21" fmla="*/ 52 h 100"/>
                <a:gd name="T22" fmla="*/ 64 w 95"/>
                <a:gd name="T23" fmla="*/ 100 h 100"/>
                <a:gd name="T24" fmla="*/ 95 w 95"/>
                <a:gd name="T25" fmla="*/ 100 h 100"/>
                <a:gd name="T26" fmla="*/ 95 w 95"/>
                <a:gd name="T27" fmla="*/ 46 h 100"/>
                <a:gd name="T28" fmla="*/ 58 w 95"/>
                <a:gd name="T2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100">
                  <a:moveTo>
                    <a:pt x="58" y="0"/>
                  </a:moveTo>
                  <a:cubicBezTo>
                    <a:pt x="43" y="0"/>
                    <a:pt x="34" y="8"/>
                    <a:pt x="29" y="15"/>
                  </a:cubicBezTo>
                  <a:cubicBezTo>
                    <a:pt x="29" y="15"/>
                    <a:pt x="29" y="15"/>
                    <a:pt x="29" y="15"/>
                  </a:cubicBezTo>
                  <a:cubicBezTo>
                    <a:pt x="29" y="2"/>
                    <a:pt x="29" y="2"/>
                    <a:pt x="29" y="2"/>
                  </a:cubicBezTo>
                  <a:cubicBezTo>
                    <a:pt x="0" y="2"/>
                    <a:pt x="0" y="2"/>
                    <a:pt x="0" y="2"/>
                  </a:cubicBezTo>
                  <a:cubicBezTo>
                    <a:pt x="0" y="2"/>
                    <a:pt x="0" y="2"/>
                    <a:pt x="0" y="2"/>
                  </a:cubicBezTo>
                  <a:cubicBezTo>
                    <a:pt x="0" y="100"/>
                    <a:pt x="0" y="100"/>
                    <a:pt x="0" y="100"/>
                  </a:cubicBezTo>
                  <a:cubicBezTo>
                    <a:pt x="30" y="100"/>
                    <a:pt x="30" y="100"/>
                    <a:pt x="30" y="100"/>
                  </a:cubicBezTo>
                  <a:cubicBezTo>
                    <a:pt x="30" y="52"/>
                    <a:pt x="30" y="52"/>
                    <a:pt x="30" y="52"/>
                  </a:cubicBezTo>
                  <a:cubicBezTo>
                    <a:pt x="30" y="39"/>
                    <a:pt x="33" y="26"/>
                    <a:pt x="49" y="26"/>
                  </a:cubicBezTo>
                  <a:cubicBezTo>
                    <a:pt x="64" y="26"/>
                    <a:pt x="64" y="41"/>
                    <a:pt x="64" y="52"/>
                  </a:cubicBezTo>
                  <a:cubicBezTo>
                    <a:pt x="64" y="100"/>
                    <a:pt x="64" y="100"/>
                    <a:pt x="64" y="100"/>
                  </a:cubicBezTo>
                  <a:cubicBezTo>
                    <a:pt x="95" y="100"/>
                    <a:pt x="95" y="100"/>
                    <a:pt x="95" y="100"/>
                  </a:cubicBezTo>
                  <a:cubicBezTo>
                    <a:pt x="95" y="46"/>
                    <a:pt x="95" y="46"/>
                    <a:pt x="95" y="46"/>
                  </a:cubicBezTo>
                  <a:cubicBezTo>
                    <a:pt x="95" y="20"/>
                    <a:pt x="89" y="0"/>
                    <a:pt x="5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8" name="Chevron 67">
            <a:extLst>
              <a:ext uri="{FF2B5EF4-FFF2-40B4-BE49-F238E27FC236}">
                <a16:creationId xmlns:a16="http://schemas.microsoft.com/office/drawing/2014/main" id="{769F6320-6D73-4B4B-B9A6-2C9E78D20586}"/>
              </a:ext>
            </a:extLst>
          </p:cNvPr>
          <p:cNvSpPr/>
          <p:nvPr/>
        </p:nvSpPr>
        <p:spPr>
          <a:xfrm>
            <a:off x="2214310" y="4154499"/>
            <a:ext cx="2935504" cy="673929"/>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dirty="0"/>
              <a:t>Lưu Công An</a:t>
            </a:r>
            <a:endParaRPr lang="en-US" sz="2400" dirty="0"/>
          </a:p>
        </p:txBody>
      </p:sp>
      <p:sp>
        <p:nvSpPr>
          <p:cNvPr id="72" name="Chevron 71">
            <a:extLst>
              <a:ext uri="{FF2B5EF4-FFF2-40B4-BE49-F238E27FC236}">
                <a16:creationId xmlns:a16="http://schemas.microsoft.com/office/drawing/2014/main" id="{BA56CF26-7EFF-6C4A-8847-AE7D4363E166}"/>
              </a:ext>
            </a:extLst>
          </p:cNvPr>
          <p:cNvSpPr/>
          <p:nvPr/>
        </p:nvSpPr>
        <p:spPr>
          <a:xfrm>
            <a:off x="6708855" y="2362453"/>
            <a:ext cx="2935504" cy="63283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dirty="0"/>
              <a:t>Lê Văn Song</a:t>
            </a:r>
            <a:endParaRPr lang="en-US" sz="2400" dirty="0"/>
          </a:p>
        </p:txBody>
      </p:sp>
      <p:sp>
        <p:nvSpPr>
          <p:cNvPr id="73" name="Chevron 72">
            <a:extLst>
              <a:ext uri="{FF2B5EF4-FFF2-40B4-BE49-F238E27FC236}">
                <a16:creationId xmlns:a16="http://schemas.microsoft.com/office/drawing/2014/main" id="{17B9DA2C-4FF8-B14C-973B-FC24823DF9D2}"/>
              </a:ext>
            </a:extLst>
          </p:cNvPr>
          <p:cNvSpPr/>
          <p:nvPr/>
        </p:nvSpPr>
        <p:spPr>
          <a:xfrm>
            <a:off x="6434249" y="4158581"/>
            <a:ext cx="2935504" cy="673929"/>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     </a:t>
            </a:r>
            <a:r>
              <a:rPr lang="vi-VN" sz="2400" dirty="0"/>
              <a:t>Hoàng Nông Lương</a:t>
            </a:r>
            <a:endParaRPr lang="en-US" sz="2400" dirty="0"/>
          </a:p>
        </p:txBody>
      </p:sp>
      <p:grpSp>
        <p:nvGrpSpPr>
          <p:cNvPr id="78" name="Group 77">
            <a:extLst>
              <a:ext uri="{FF2B5EF4-FFF2-40B4-BE49-F238E27FC236}">
                <a16:creationId xmlns:a16="http://schemas.microsoft.com/office/drawing/2014/main" id="{F20CE680-E333-47EF-BD72-F6A42AD508A6}"/>
              </a:ext>
            </a:extLst>
          </p:cNvPr>
          <p:cNvGrpSpPr/>
          <p:nvPr/>
        </p:nvGrpSpPr>
        <p:grpSpPr>
          <a:xfrm>
            <a:off x="1702007" y="4063180"/>
            <a:ext cx="923827" cy="856565"/>
            <a:chOff x="6411067" y="3368244"/>
            <a:chExt cx="923827" cy="923827"/>
          </a:xfrm>
        </p:grpSpPr>
        <p:sp>
          <p:nvSpPr>
            <p:cNvPr id="80" name="Oval 79">
              <a:extLst>
                <a:ext uri="{FF2B5EF4-FFF2-40B4-BE49-F238E27FC236}">
                  <a16:creationId xmlns:a16="http://schemas.microsoft.com/office/drawing/2014/main" id="{F7EE6C76-F97C-4782-925A-9C80F6DE3839}"/>
                </a:ext>
              </a:extLst>
            </p:cNvPr>
            <p:cNvSpPr/>
            <p:nvPr/>
          </p:nvSpPr>
          <p:spPr>
            <a:xfrm>
              <a:off x="6411067" y="3368244"/>
              <a:ext cx="923827" cy="923827"/>
            </a:xfrm>
            <a:prstGeom prst="ellipse">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2"/>
                </a:solidFill>
                <a:latin typeface="Calibri" panose="020F0502020204030204" pitchFamily="34" charset="0"/>
                <a:cs typeface="Calibri" panose="020F0502020204030204" pitchFamily="34" charset="0"/>
              </a:endParaRPr>
            </a:p>
          </p:txBody>
        </p:sp>
        <p:sp>
          <p:nvSpPr>
            <p:cNvPr id="82" name="Freeform 95">
              <a:extLst>
                <a:ext uri="{FF2B5EF4-FFF2-40B4-BE49-F238E27FC236}">
                  <a16:creationId xmlns:a16="http://schemas.microsoft.com/office/drawing/2014/main" id="{D2968604-436F-4719-960A-EEFA58F0D6D0}"/>
                </a:ext>
              </a:extLst>
            </p:cNvPr>
            <p:cNvSpPr>
              <a:spLocks noChangeAspect="1" noChangeArrowheads="1"/>
            </p:cNvSpPr>
            <p:nvPr/>
          </p:nvSpPr>
          <p:spPr bwMode="auto">
            <a:xfrm>
              <a:off x="6689583" y="3610658"/>
              <a:ext cx="366795" cy="438998"/>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anchor="ctr">
              <a:noAutofit/>
            </a:bodyPr>
            <a:lstStyle/>
            <a:p>
              <a:pPr>
                <a:defRPr/>
              </a:pPr>
              <a:endParaRPr lang="en-US" sz="2400" dirty="0">
                <a:latin typeface="Calibri" panose="020F0502020204030204" pitchFamily="34" charset="0"/>
                <a:ea typeface="SimSun" charset="0"/>
                <a:cs typeface="Calibri" panose="020F0502020204030204" pitchFamily="34" charset="0"/>
              </a:endParaRPr>
            </a:p>
          </p:txBody>
        </p:sp>
      </p:grpSp>
      <p:grpSp>
        <p:nvGrpSpPr>
          <p:cNvPr id="88" name="Group 87">
            <a:extLst>
              <a:ext uri="{FF2B5EF4-FFF2-40B4-BE49-F238E27FC236}">
                <a16:creationId xmlns:a16="http://schemas.microsoft.com/office/drawing/2014/main" id="{6809486C-338B-47B4-B5E9-B4729074A99B}"/>
              </a:ext>
            </a:extLst>
          </p:cNvPr>
          <p:cNvGrpSpPr/>
          <p:nvPr/>
        </p:nvGrpSpPr>
        <p:grpSpPr>
          <a:xfrm>
            <a:off x="6155733" y="4063180"/>
            <a:ext cx="923827" cy="856565"/>
            <a:chOff x="6411067" y="3368244"/>
            <a:chExt cx="923827" cy="923827"/>
          </a:xfrm>
        </p:grpSpPr>
        <p:sp>
          <p:nvSpPr>
            <p:cNvPr id="89" name="Oval 88">
              <a:extLst>
                <a:ext uri="{FF2B5EF4-FFF2-40B4-BE49-F238E27FC236}">
                  <a16:creationId xmlns:a16="http://schemas.microsoft.com/office/drawing/2014/main" id="{51BB4E9B-BB42-41C0-A776-415B90100F12}"/>
                </a:ext>
              </a:extLst>
            </p:cNvPr>
            <p:cNvSpPr/>
            <p:nvPr/>
          </p:nvSpPr>
          <p:spPr>
            <a:xfrm>
              <a:off x="6411067" y="3368244"/>
              <a:ext cx="923827" cy="923827"/>
            </a:xfrm>
            <a:prstGeom prst="ellipse">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2"/>
                </a:solidFill>
                <a:latin typeface="Calibri" panose="020F0502020204030204" pitchFamily="34" charset="0"/>
                <a:cs typeface="Calibri" panose="020F0502020204030204" pitchFamily="34" charset="0"/>
              </a:endParaRPr>
            </a:p>
          </p:txBody>
        </p:sp>
        <p:sp>
          <p:nvSpPr>
            <p:cNvPr id="90" name="Freeform 95">
              <a:extLst>
                <a:ext uri="{FF2B5EF4-FFF2-40B4-BE49-F238E27FC236}">
                  <a16:creationId xmlns:a16="http://schemas.microsoft.com/office/drawing/2014/main" id="{195CD454-CEC5-4D2F-B7A9-95CEC5C72163}"/>
                </a:ext>
              </a:extLst>
            </p:cNvPr>
            <p:cNvSpPr>
              <a:spLocks noChangeAspect="1" noChangeArrowheads="1"/>
            </p:cNvSpPr>
            <p:nvPr/>
          </p:nvSpPr>
          <p:spPr bwMode="auto">
            <a:xfrm>
              <a:off x="6689583" y="3610658"/>
              <a:ext cx="366795" cy="438998"/>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anchor="ctr">
              <a:noAutofit/>
            </a:bodyPr>
            <a:lstStyle/>
            <a:p>
              <a:pPr>
                <a:defRPr/>
              </a:pPr>
              <a:endParaRPr lang="en-US" sz="2400" dirty="0">
                <a:latin typeface="Calibri" panose="020F0502020204030204" pitchFamily="34" charset="0"/>
                <a:ea typeface="SimSun" charset="0"/>
                <a:cs typeface="Calibri" panose="020F0502020204030204" pitchFamily="34" charset="0"/>
              </a:endParaRPr>
            </a:p>
          </p:txBody>
        </p:sp>
      </p:grpSp>
      <p:grpSp>
        <p:nvGrpSpPr>
          <p:cNvPr id="91" name="Group 90">
            <a:extLst>
              <a:ext uri="{FF2B5EF4-FFF2-40B4-BE49-F238E27FC236}">
                <a16:creationId xmlns:a16="http://schemas.microsoft.com/office/drawing/2014/main" id="{D8DB7A49-9177-4DC5-8E6C-88D753E2888F}"/>
              </a:ext>
            </a:extLst>
          </p:cNvPr>
          <p:cNvGrpSpPr/>
          <p:nvPr/>
        </p:nvGrpSpPr>
        <p:grpSpPr>
          <a:xfrm>
            <a:off x="6192784" y="2292087"/>
            <a:ext cx="923827" cy="856565"/>
            <a:chOff x="6411067" y="3368244"/>
            <a:chExt cx="923827" cy="923827"/>
          </a:xfrm>
        </p:grpSpPr>
        <p:sp>
          <p:nvSpPr>
            <p:cNvPr id="92" name="Oval 91">
              <a:extLst>
                <a:ext uri="{FF2B5EF4-FFF2-40B4-BE49-F238E27FC236}">
                  <a16:creationId xmlns:a16="http://schemas.microsoft.com/office/drawing/2014/main" id="{C2DA885E-4309-430A-A3D9-996B47A0C0A4}"/>
                </a:ext>
              </a:extLst>
            </p:cNvPr>
            <p:cNvSpPr/>
            <p:nvPr/>
          </p:nvSpPr>
          <p:spPr>
            <a:xfrm>
              <a:off x="6411067" y="3368244"/>
              <a:ext cx="923827" cy="923827"/>
            </a:xfrm>
            <a:prstGeom prst="ellipse">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2"/>
                </a:solidFill>
                <a:latin typeface="Calibri" panose="020F0502020204030204" pitchFamily="34" charset="0"/>
                <a:cs typeface="Calibri" panose="020F0502020204030204" pitchFamily="34" charset="0"/>
              </a:endParaRPr>
            </a:p>
          </p:txBody>
        </p:sp>
        <p:sp>
          <p:nvSpPr>
            <p:cNvPr id="93" name="Freeform 95">
              <a:extLst>
                <a:ext uri="{FF2B5EF4-FFF2-40B4-BE49-F238E27FC236}">
                  <a16:creationId xmlns:a16="http://schemas.microsoft.com/office/drawing/2014/main" id="{E7BE71BC-C5DD-4DEA-8B2E-AFC3DFAE518A}"/>
                </a:ext>
              </a:extLst>
            </p:cNvPr>
            <p:cNvSpPr>
              <a:spLocks noChangeAspect="1" noChangeArrowheads="1"/>
            </p:cNvSpPr>
            <p:nvPr/>
          </p:nvSpPr>
          <p:spPr bwMode="auto">
            <a:xfrm>
              <a:off x="6689583" y="3610658"/>
              <a:ext cx="366795" cy="438998"/>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anchor="ctr">
              <a:noAutofit/>
            </a:bodyPr>
            <a:lstStyle/>
            <a:p>
              <a:pPr>
                <a:defRPr/>
              </a:pPr>
              <a:endParaRPr lang="en-US" sz="2400" dirty="0">
                <a:latin typeface="Calibri" panose="020F0502020204030204" pitchFamily="34" charset="0"/>
                <a:ea typeface="SimSun" charset="0"/>
                <a:cs typeface="Calibri" panose="020F0502020204030204" pitchFamily="34" charset="0"/>
              </a:endParaRPr>
            </a:p>
          </p:txBody>
        </p:sp>
      </p:grpSp>
      <p:grpSp>
        <p:nvGrpSpPr>
          <p:cNvPr id="94" name="Group 93">
            <a:extLst>
              <a:ext uri="{FF2B5EF4-FFF2-40B4-BE49-F238E27FC236}">
                <a16:creationId xmlns:a16="http://schemas.microsoft.com/office/drawing/2014/main" id="{725A05AD-51D4-41A6-B8A0-5AAA5B9334D2}"/>
              </a:ext>
            </a:extLst>
          </p:cNvPr>
          <p:cNvGrpSpPr/>
          <p:nvPr/>
        </p:nvGrpSpPr>
        <p:grpSpPr>
          <a:xfrm>
            <a:off x="1852301" y="2275218"/>
            <a:ext cx="923827" cy="856565"/>
            <a:chOff x="6411067" y="3368244"/>
            <a:chExt cx="923827" cy="923827"/>
          </a:xfrm>
        </p:grpSpPr>
        <p:sp>
          <p:nvSpPr>
            <p:cNvPr id="95" name="Oval 94">
              <a:extLst>
                <a:ext uri="{FF2B5EF4-FFF2-40B4-BE49-F238E27FC236}">
                  <a16:creationId xmlns:a16="http://schemas.microsoft.com/office/drawing/2014/main" id="{AAD7D445-E9E4-4908-86DD-D5618941D4EF}"/>
                </a:ext>
              </a:extLst>
            </p:cNvPr>
            <p:cNvSpPr/>
            <p:nvPr/>
          </p:nvSpPr>
          <p:spPr>
            <a:xfrm>
              <a:off x="6411067" y="3368244"/>
              <a:ext cx="923827" cy="923827"/>
            </a:xfrm>
            <a:prstGeom prst="ellipse">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2"/>
                </a:solidFill>
                <a:latin typeface="Calibri" panose="020F0502020204030204" pitchFamily="34" charset="0"/>
                <a:cs typeface="Calibri" panose="020F0502020204030204" pitchFamily="34" charset="0"/>
              </a:endParaRPr>
            </a:p>
          </p:txBody>
        </p:sp>
        <p:sp>
          <p:nvSpPr>
            <p:cNvPr id="96" name="Freeform 95">
              <a:extLst>
                <a:ext uri="{FF2B5EF4-FFF2-40B4-BE49-F238E27FC236}">
                  <a16:creationId xmlns:a16="http://schemas.microsoft.com/office/drawing/2014/main" id="{01F9AAC4-D03F-4736-99DE-77C237FB8751}"/>
                </a:ext>
              </a:extLst>
            </p:cNvPr>
            <p:cNvSpPr>
              <a:spLocks noChangeAspect="1" noChangeArrowheads="1"/>
            </p:cNvSpPr>
            <p:nvPr/>
          </p:nvSpPr>
          <p:spPr bwMode="auto">
            <a:xfrm>
              <a:off x="6689583" y="3610658"/>
              <a:ext cx="366795" cy="438998"/>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anchor="ctr">
              <a:noAutofit/>
            </a:bodyPr>
            <a:lstStyle/>
            <a:p>
              <a:pPr>
                <a:defRPr/>
              </a:pPr>
              <a:endParaRPr lang="en-US" sz="2400" dirty="0">
                <a:latin typeface="Calibri" panose="020F0502020204030204" pitchFamily="34" charset="0"/>
                <a:ea typeface="SimSun" charset="0"/>
                <a:cs typeface="Calibri" panose="020F0502020204030204" pitchFamily="34" charset="0"/>
              </a:endParaRPr>
            </a:p>
          </p:txBody>
        </p:sp>
      </p:grpSp>
    </p:spTree>
    <p:extLst>
      <p:ext uri="{BB962C8B-B14F-4D97-AF65-F5344CB8AC3E}">
        <p14:creationId xmlns:p14="http://schemas.microsoft.com/office/powerpoint/2010/main" val="2393888482"/>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500"/>
                                      </p:stCondLst>
                                      <p:childTnLst>
                                        <p:set>
                                          <p:cBhvr>
                                            <p:cTn id="6" dur="1" fill="hold">
                                              <p:stCondLst>
                                                <p:cond delay="0"/>
                                              </p:stCondLst>
                                            </p:cTn>
                                            <p:tgtEl>
                                              <p:spTgt spid="78"/>
                                            </p:tgtEl>
                                            <p:attrNameLst>
                                              <p:attrName>style.visibility</p:attrName>
                                            </p:attrNameLst>
                                          </p:cBhvr>
                                          <p:to>
                                            <p:strVal val="visible"/>
                                          </p:to>
                                        </p:set>
                                        <p:anim calcmode="lin" valueType="num" p14:bounceEnd="50000">
                                          <p:cBhvr additive="base">
                                            <p:cTn id="7" dur="1000" fill="hold"/>
                                            <p:tgtEl>
                                              <p:spTgt spid="78"/>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7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50000">
                                      <p:stCondLst>
                                        <p:cond delay="500"/>
                                      </p:stCondLst>
                                      <p:childTnLst>
                                        <p:set>
                                          <p:cBhvr>
                                            <p:cTn id="10" dur="1" fill="hold">
                                              <p:stCondLst>
                                                <p:cond delay="0"/>
                                              </p:stCondLst>
                                            </p:cTn>
                                            <p:tgtEl>
                                              <p:spTgt spid="88"/>
                                            </p:tgtEl>
                                            <p:attrNameLst>
                                              <p:attrName>style.visibility</p:attrName>
                                            </p:attrNameLst>
                                          </p:cBhvr>
                                          <p:to>
                                            <p:strVal val="visible"/>
                                          </p:to>
                                        </p:set>
                                        <p:anim calcmode="lin" valueType="num" p14:bounceEnd="50000">
                                          <p:cBhvr additive="base">
                                            <p:cTn id="11" dur="1000" fill="hold"/>
                                            <p:tgtEl>
                                              <p:spTgt spid="88"/>
                                            </p:tgtEl>
                                            <p:attrNameLst>
                                              <p:attrName>ppt_x</p:attrName>
                                            </p:attrNameLst>
                                          </p:cBhvr>
                                          <p:tavLst>
                                            <p:tav tm="0">
                                              <p:val>
                                                <p:strVal val="#ppt_x"/>
                                              </p:val>
                                            </p:tav>
                                            <p:tav tm="100000">
                                              <p:val>
                                                <p:strVal val="#ppt_x"/>
                                              </p:val>
                                            </p:tav>
                                          </p:tavLst>
                                        </p:anim>
                                        <p:anim calcmode="lin" valueType="num" p14:bounceEnd="50000">
                                          <p:cBhvr additive="base">
                                            <p:cTn id="12" dur="1000" fill="hold"/>
                                            <p:tgtEl>
                                              <p:spTgt spid="8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14:presetBounceEnd="50000">
                                      <p:stCondLst>
                                        <p:cond delay="500"/>
                                      </p:stCondLst>
                                      <p:childTnLst>
                                        <p:set>
                                          <p:cBhvr>
                                            <p:cTn id="14" dur="1" fill="hold">
                                              <p:stCondLst>
                                                <p:cond delay="0"/>
                                              </p:stCondLst>
                                            </p:cTn>
                                            <p:tgtEl>
                                              <p:spTgt spid="91"/>
                                            </p:tgtEl>
                                            <p:attrNameLst>
                                              <p:attrName>style.visibility</p:attrName>
                                            </p:attrNameLst>
                                          </p:cBhvr>
                                          <p:to>
                                            <p:strVal val="visible"/>
                                          </p:to>
                                        </p:set>
                                        <p:anim calcmode="lin" valueType="num" p14:bounceEnd="50000">
                                          <p:cBhvr additive="base">
                                            <p:cTn id="15" dur="1000" fill="hold"/>
                                            <p:tgtEl>
                                              <p:spTgt spid="91"/>
                                            </p:tgtEl>
                                            <p:attrNameLst>
                                              <p:attrName>ppt_x</p:attrName>
                                            </p:attrNameLst>
                                          </p:cBhvr>
                                          <p:tavLst>
                                            <p:tav tm="0">
                                              <p:val>
                                                <p:strVal val="#ppt_x"/>
                                              </p:val>
                                            </p:tav>
                                            <p:tav tm="100000">
                                              <p:val>
                                                <p:strVal val="#ppt_x"/>
                                              </p:val>
                                            </p:tav>
                                          </p:tavLst>
                                        </p:anim>
                                        <p:anim calcmode="lin" valueType="num" p14:bounceEnd="50000">
                                          <p:cBhvr additive="base">
                                            <p:cTn id="16" dur="1000" fill="hold"/>
                                            <p:tgtEl>
                                              <p:spTgt spid="9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14:presetBounceEnd="50000">
                                      <p:stCondLst>
                                        <p:cond delay="500"/>
                                      </p:stCondLst>
                                      <p:childTnLst>
                                        <p:set>
                                          <p:cBhvr>
                                            <p:cTn id="18" dur="1" fill="hold">
                                              <p:stCondLst>
                                                <p:cond delay="0"/>
                                              </p:stCondLst>
                                            </p:cTn>
                                            <p:tgtEl>
                                              <p:spTgt spid="94"/>
                                            </p:tgtEl>
                                            <p:attrNameLst>
                                              <p:attrName>style.visibility</p:attrName>
                                            </p:attrNameLst>
                                          </p:cBhvr>
                                          <p:to>
                                            <p:strVal val="visible"/>
                                          </p:to>
                                        </p:set>
                                        <p:anim calcmode="lin" valueType="num" p14:bounceEnd="50000">
                                          <p:cBhvr additive="base">
                                            <p:cTn id="19" dur="1000" fill="hold"/>
                                            <p:tgtEl>
                                              <p:spTgt spid="94"/>
                                            </p:tgtEl>
                                            <p:attrNameLst>
                                              <p:attrName>ppt_x</p:attrName>
                                            </p:attrNameLst>
                                          </p:cBhvr>
                                          <p:tavLst>
                                            <p:tav tm="0">
                                              <p:val>
                                                <p:strVal val="#ppt_x"/>
                                              </p:val>
                                            </p:tav>
                                            <p:tav tm="100000">
                                              <p:val>
                                                <p:strVal val="#ppt_x"/>
                                              </p:val>
                                            </p:tav>
                                          </p:tavLst>
                                        </p:anim>
                                        <p:anim calcmode="lin" valueType="num" p14:bounceEnd="50000">
                                          <p:cBhvr additive="base">
                                            <p:cTn id="20" dur="1000" fill="hold"/>
                                            <p:tgtEl>
                                              <p:spTgt spid="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50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1000" fill="hold"/>
                                            <p:tgtEl>
                                              <p:spTgt spid="78"/>
                                            </p:tgtEl>
                                            <p:attrNameLst>
                                              <p:attrName>ppt_x</p:attrName>
                                            </p:attrNameLst>
                                          </p:cBhvr>
                                          <p:tavLst>
                                            <p:tav tm="0">
                                              <p:val>
                                                <p:strVal val="#ppt_x"/>
                                              </p:val>
                                            </p:tav>
                                            <p:tav tm="100000">
                                              <p:val>
                                                <p:strVal val="#ppt_x"/>
                                              </p:val>
                                            </p:tav>
                                          </p:tavLst>
                                        </p:anim>
                                        <p:anim calcmode="lin" valueType="num">
                                          <p:cBhvr additive="base">
                                            <p:cTn id="8" dur="1000" fill="hold"/>
                                            <p:tgtEl>
                                              <p:spTgt spid="7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500"/>
                                      </p:stCondLst>
                                      <p:childTnLst>
                                        <p:set>
                                          <p:cBhvr>
                                            <p:cTn id="10" dur="1" fill="hold">
                                              <p:stCondLst>
                                                <p:cond delay="0"/>
                                              </p:stCondLst>
                                            </p:cTn>
                                            <p:tgtEl>
                                              <p:spTgt spid="88"/>
                                            </p:tgtEl>
                                            <p:attrNameLst>
                                              <p:attrName>style.visibility</p:attrName>
                                            </p:attrNameLst>
                                          </p:cBhvr>
                                          <p:to>
                                            <p:strVal val="visible"/>
                                          </p:to>
                                        </p:set>
                                        <p:anim calcmode="lin" valueType="num">
                                          <p:cBhvr additive="base">
                                            <p:cTn id="11" dur="1000" fill="hold"/>
                                            <p:tgtEl>
                                              <p:spTgt spid="88"/>
                                            </p:tgtEl>
                                            <p:attrNameLst>
                                              <p:attrName>ppt_x</p:attrName>
                                            </p:attrNameLst>
                                          </p:cBhvr>
                                          <p:tavLst>
                                            <p:tav tm="0">
                                              <p:val>
                                                <p:strVal val="#ppt_x"/>
                                              </p:val>
                                            </p:tav>
                                            <p:tav tm="100000">
                                              <p:val>
                                                <p:strVal val="#ppt_x"/>
                                              </p:val>
                                            </p:tav>
                                          </p:tavLst>
                                        </p:anim>
                                        <p:anim calcmode="lin" valueType="num">
                                          <p:cBhvr additive="base">
                                            <p:cTn id="12" dur="1000" fill="hold"/>
                                            <p:tgtEl>
                                              <p:spTgt spid="8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500"/>
                                      </p:stCondLst>
                                      <p:childTnLst>
                                        <p:set>
                                          <p:cBhvr>
                                            <p:cTn id="14" dur="1" fill="hold">
                                              <p:stCondLst>
                                                <p:cond delay="0"/>
                                              </p:stCondLst>
                                            </p:cTn>
                                            <p:tgtEl>
                                              <p:spTgt spid="91"/>
                                            </p:tgtEl>
                                            <p:attrNameLst>
                                              <p:attrName>style.visibility</p:attrName>
                                            </p:attrNameLst>
                                          </p:cBhvr>
                                          <p:to>
                                            <p:strVal val="visible"/>
                                          </p:to>
                                        </p:set>
                                        <p:anim calcmode="lin" valueType="num">
                                          <p:cBhvr additive="base">
                                            <p:cTn id="15" dur="1000" fill="hold"/>
                                            <p:tgtEl>
                                              <p:spTgt spid="91"/>
                                            </p:tgtEl>
                                            <p:attrNameLst>
                                              <p:attrName>ppt_x</p:attrName>
                                            </p:attrNameLst>
                                          </p:cBhvr>
                                          <p:tavLst>
                                            <p:tav tm="0">
                                              <p:val>
                                                <p:strVal val="#ppt_x"/>
                                              </p:val>
                                            </p:tav>
                                            <p:tav tm="100000">
                                              <p:val>
                                                <p:strVal val="#ppt_x"/>
                                              </p:val>
                                            </p:tav>
                                          </p:tavLst>
                                        </p:anim>
                                        <p:anim calcmode="lin" valueType="num">
                                          <p:cBhvr additive="base">
                                            <p:cTn id="16" dur="1000" fill="hold"/>
                                            <p:tgtEl>
                                              <p:spTgt spid="9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500"/>
                                      </p:stCondLst>
                                      <p:childTnLst>
                                        <p:set>
                                          <p:cBhvr>
                                            <p:cTn id="18" dur="1" fill="hold">
                                              <p:stCondLst>
                                                <p:cond delay="0"/>
                                              </p:stCondLst>
                                            </p:cTn>
                                            <p:tgtEl>
                                              <p:spTgt spid="94"/>
                                            </p:tgtEl>
                                            <p:attrNameLst>
                                              <p:attrName>style.visibility</p:attrName>
                                            </p:attrNameLst>
                                          </p:cBhvr>
                                          <p:to>
                                            <p:strVal val="visible"/>
                                          </p:to>
                                        </p:set>
                                        <p:anim calcmode="lin" valueType="num">
                                          <p:cBhvr additive="base">
                                            <p:cTn id="19" dur="1000" fill="hold"/>
                                            <p:tgtEl>
                                              <p:spTgt spid="94"/>
                                            </p:tgtEl>
                                            <p:attrNameLst>
                                              <p:attrName>ppt_x</p:attrName>
                                            </p:attrNameLst>
                                          </p:cBhvr>
                                          <p:tavLst>
                                            <p:tav tm="0">
                                              <p:val>
                                                <p:strVal val="#ppt_x"/>
                                              </p:val>
                                            </p:tav>
                                            <p:tav tm="100000">
                                              <p:val>
                                                <p:strVal val="#ppt_x"/>
                                              </p:val>
                                            </p:tav>
                                          </p:tavLst>
                                        </p:anim>
                                        <p:anim calcmode="lin" valueType="num">
                                          <p:cBhvr additive="base">
                                            <p:cTn id="20" dur="1000" fill="hold"/>
                                            <p:tgtEl>
                                              <p:spTgt spid="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6F7FB"/>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209712C-5A5C-1344-9A8A-55255DB4F6C5}"/>
              </a:ext>
            </a:extLst>
          </p:cNvPr>
          <p:cNvSpPr txBox="1"/>
          <p:nvPr/>
        </p:nvSpPr>
        <p:spPr>
          <a:xfrm>
            <a:off x="0" y="1762050"/>
            <a:ext cx="4058816" cy="2246769"/>
          </a:xfrm>
          <a:prstGeom prst="rect">
            <a:avLst/>
          </a:prstGeom>
          <a:noFill/>
        </p:spPr>
        <p:txBody>
          <a:bodyPr wrap="square" rtlCol="0">
            <a:spAutoFit/>
          </a:bodyPr>
          <a:lstStyle/>
          <a:p>
            <a:r>
              <a:rPr lang="en-US" sz="2000" dirty="0" err="1"/>
              <a:t>Mở</a:t>
            </a:r>
            <a:r>
              <a:rPr lang="en-US" sz="2000" dirty="0"/>
              <a:t>  terminal </a:t>
            </a:r>
            <a:r>
              <a:rPr lang="en-US" sz="2000" dirty="0" err="1"/>
              <a:t>và</a:t>
            </a:r>
            <a:r>
              <a:rPr lang="en-US" sz="2000" dirty="0"/>
              <a:t> </a:t>
            </a:r>
            <a:r>
              <a:rPr lang="en-US" sz="2000" dirty="0" err="1"/>
              <a:t>thực</a:t>
            </a:r>
            <a:r>
              <a:rPr lang="en-US" sz="2000" dirty="0"/>
              <a:t> </a:t>
            </a:r>
            <a:r>
              <a:rPr lang="en-US" sz="2000" dirty="0" err="1"/>
              <a:t>hiện</a:t>
            </a:r>
            <a:r>
              <a:rPr lang="en-US" sz="2000" dirty="0"/>
              <a:t> </a:t>
            </a:r>
            <a:r>
              <a:rPr lang="en-US" sz="2000" dirty="0" err="1"/>
              <a:t>các</a:t>
            </a:r>
            <a:r>
              <a:rPr lang="en-US" sz="2000" dirty="0"/>
              <a:t> </a:t>
            </a:r>
            <a:r>
              <a:rPr lang="en-US" sz="2000" dirty="0" err="1"/>
              <a:t>dòng</a:t>
            </a:r>
            <a:r>
              <a:rPr lang="en-US" sz="2000" dirty="0"/>
              <a:t> </a:t>
            </a:r>
            <a:r>
              <a:rPr lang="en-US" sz="2000" dirty="0" err="1"/>
              <a:t>lệnh</a:t>
            </a:r>
            <a:r>
              <a:rPr lang="en-US" sz="2000" dirty="0"/>
              <a:t>:</a:t>
            </a:r>
          </a:p>
          <a:p>
            <a:r>
              <a:rPr lang="en-US" sz="2000" dirty="0"/>
              <a:t>	1- $ </a:t>
            </a:r>
            <a:r>
              <a:rPr lang="en-US" sz="2000" b="1" dirty="0" err="1"/>
              <a:t>sudo</a:t>
            </a:r>
            <a:r>
              <a:rPr lang="en-US" sz="2000" b="1" dirty="0"/>
              <a:t> apt-get update</a:t>
            </a:r>
            <a:endParaRPr lang="en-US" sz="2000" dirty="0"/>
          </a:p>
          <a:p>
            <a:r>
              <a:rPr lang="en-US" sz="2000" dirty="0"/>
              <a:t>	2- $ </a:t>
            </a:r>
            <a:r>
              <a:rPr lang="en-US" sz="2000" b="1" dirty="0" err="1"/>
              <a:t>sudo</a:t>
            </a:r>
            <a:r>
              <a:rPr lang="en-US" sz="2000" b="1" dirty="0"/>
              <a:t> apt-get install apache2</a:t>
            </a:r>
          </a:p>
          <a:p>
            <a:r>
              <a:rPr lang="en-US" sz="2000" b="1" dirty="0" err="1"/>
              <a:t>Các</a:t>
            </a:r>
            <a:r>
              <a:rPr lang="en-US" sz="2000" b="1" dirty="0"/>
              <a:t> </a:t>
            </a:r>
            <a:r>
              <a:rPr lang="en-US" sz="2000" b="1" dirty="0" err="1"/>
              <a:t>gói</a:t>
            </a:r>
            <a:r>
              <a:rPr lang="en-US" sz="2000" b="1" dirty="0"/>
              <a:t> </a:t>
            </a:r>
            <a:r>
              <a:rPr lang="en-US" sz="2000" b="1" dirty="0" err="1"/>
              <a:t>của</a:t>
            </a:r>
            <a:r>
              <a:rPr lang="en-US" sz="2000" b="1" dirty="0"/>
              <a:t> apache </a:t>
            </a:r>
            <a:r>
              <a:rPr lang="en-US" sz="2000" b="1" dirty="0" err="1"/>
              <a:t>sẽ</a:t>
            </a:r>
            <a:r>
              <a:rPr lang="en-US" sz="2000" b="1" dirty="0"/>
              <a:t> đ</a:t>
            </a:r>
            <a:r>
              <a:rPr lang="vi-VN" sz="2000" b="1" dirty="0"/>
              <a:t>ư</a:t>
            </a:r>
            <a:r>
              <a:rPr lang="en-US" sz="2000" b="1" dirty="0" err="1"/>
              <a:t>ợc</a:t>
            </a:r>
            <a:r>
              <a:rPr lang="en-US" sz="2000" b="1" dirty="0"/>
              <a:t> </a:t>
            </a:r>
            <a:r>
              <a:rPr lang="en-US" sz="2000" b="1" dirty="0" err="1"/>
              <a:t>tải</a:t>
            </a:r>
            <a:r>
              <a:rPr lang="en-US" sz="2000" b="1" dirty="0"/>
              <a:t> </a:t>
            </a:r>
            <a:r>
              <a:rPr lang="en-US" sz="2000" b="1" dirty="0" err="1"/>
              <a:t>về</a:t>
            </a:r>
            <a:r>
              <a:rPr lang="en-US" sz="2000" b="1" dirty="0"/>
              <a:t> </a:t>
            </a:r>
            <a:r>
              <a:rPr lang="en-US" sz="2000" b="1" dirty="0" err="1"/>
              <a:t>và</a:t>
            </a:r>
            <a:r>
              <a:rPr lang="en-US" sz="2000" b="1" dirty="0"/>
              <a:t> </a:t>
            </a:r>
            <a:r>
              <a:rPr lang="en-US" sz="2000" b="1" dirty="0" err="1"/>
              <a:t>cài</a:t>
            </a:r>
            <a:r>
              <a:rPr lang="en-US" sz="2000" b="1" dirty="0"/>
              <a:t> </a:t>
            </a:r>
            <a:r>
              <a:rPr lang="en-US" sz="2000" b="1" dirty="0" err="1"/>
              <a:t>đặt</a:t>
            </a:r>
            <a:endParaRPr lang="en-US" sz="2000" dirty="0"/>
          </a:p>
          <a:p>
            <a:endParaRPr lang="en-US" sz="2000" dirty="0"/>
          </a:p>
        </p:txBody>
      </p:sp>
      <p:pic>
        <p:nvPicPr>
          <p:cNvPr id="5" name="Picture 4" descr="A screenshot of a cell phone&#10;&#10;Description generated with very high confidence">
            <a:extLst>
              <a:ext uri="{FF2B5EF4-FFF2-40B4-BE49-F238E27FC236}">
                <a16:creationId xmlns:a16="http://schemas.microsoft.com/office/drawing/2014/main" id="{93F8D1DD-2711-F141-AECB-C4E8A4E779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0886" y="927432"/>
            <a:ext cx="7889619" cy="4838886"/>
          </a:xfrm>
          <a:prstGeom prst="rect">
            <a:avLst/>
          </a:prstGeom>
        </p:spPr>
      </p:pic>
      <p:sp>
        <p:nvSpPr>
          <p:cNvPr id="6" name="TextBox 5">
            <a:extLst>
              <a:ext uri="{FF2B5EF4-FFF2-40B4-BE49-F238E27FC236}">
                <a16:creationId xmlns:a16="http://schemas.microsoft.com/office/drawing/2014/main" id="{74C7899D-B957-9B49-8229-5F91387D94AF}"/>
              </a:ext>
            </a:extLst>
          </p:cNvPr>
          <p:cNvSpPr txBox="1"/>
          <p:nvPr/>
        </p:nvSpPr>
        <p:spPr>
          <a:xfrm>
            <a:off x="2427577" y="0"/>
            <a:ext cx="6179850" cy="784822"/>
          </a:xfrm>
          <a:prstGeom prst="rect">
            <a:avLst/>
          </a:prstGeom>
          <a:noFill/>
        </p:spPr>
        <p:txBody>
          <a:bodyPr wrap="square" lIns="45711" tIns="22856" rIns="45711" bIns="22856" rtlCol="0">
            <a:spAutoFit/>
          </a:bodyPr>
          <a:lstStyle/>
          <a:p>
            <a:pPr algn="ctr"/>
            <a:r>
              <a:rPr lang="vi-VN" sz="4800" b="1" dirty="0">
                <a:solidFill>
                  <a:schemeClr val="accent2"/>
                </a:solidFill>
                <a:cs typeface="Lato Regular"/>
              </a:rPr>
              <a:t>Cài đặt</a:t>
            </a:r>
            <a:endParaRPr lang="id-ID" sz="4800" b="1" dirty="0">
              <a:solidFill>
                <a:schemeClr val="tx1">
                  <a:lumMod val="50000"/>
                  <a:lumOff val="50000"/>
                </a:schemeClr>
              </a:solidFill>
              <a:cs typeface="Lato Regular"/>
            </a:endParaRPr>
          </a:p>
        </p:txBody>
      </p:sp>
    </p:spTree>
    <p:extLst>
      <p:ext uri="{BB962C8B-B14F-4D97-AF65-F5344CB8AC3E}">
        <p14:creationId xmlns:p14="http://schemas.microsoft.com/office/powerpoint/2010/main" val="124107868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FBDFA86-51D3-4729-B154-79691837280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885216" cy="6858000"/>
          </a:xfrm>
          <a:prstGeom prst="rect">
            <a:avLst/>
          </a:prstGeom>
          <a:solidFill>
            <a:srgbClr val="4C4E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rawing of a face&#10;&#10;Description generated with high confidence">
            <a:extLst>
              <a:ext uri="{FF2B5EF4-FFF2-40B4-BE49-F238E27FC236}">
                <a16:creationId xmlns:a16="http://schemas.microsoft.com/office/drawing/2014/main" id="{DF718C0E-E63D-40E7-A165-5ADBC70BCF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4017" y="2053594"/>
            <a:ext cx="4007904" cy="2750812"/>
          </a:xfrm>
          <a:prstGeom prst="rect">
            <a:avLst/>
          </a:prstGeom>
        </p:spPr>
      </p:pic>
      <p:cxnSp>
        <p:nvCxnSpPr>
          <p:cNvPr id="12" name="Straight Connector 11">
            <a:extLst>
              <a:ext uri="{FF2B5EF4-FFF2-40B4-BE49-F238E27FC236}">
                <a16:creationId xmlns:a16="http://schemas.microsoft.com/office/drawing/2014/main" id="{0F1CE7C6-BE91-42A7-9214-F33FD918C386}"/>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7C8D68B-B440-4C5A-945A-9DEB406CD5F2}"/>
              </a:ext>
            </a:extLst>
          </p:cNvPr>
          <p:cNvSpPr txBox="1"/>
          <p:nvPr/>
        </p:nvSpPr>
        <p:spPr>
          <a:xfrm>
            <a:off x="1024129" y="585216"/>
            <a:ext cx="5062511" cy="1499616"/>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400" kern="1200">
                <a:solidFill>
                  <a:srgbClr val="FFFFFF"/>
                </a:solidFill>
                <a:latin typeface="+mj-lt"/>
                <a:ea typeface="+mj-ea"/>
                <a:cs typeface="+mj-cs"/>
              </a:rPr>
              <a:t>Giới thiệu về PHP</a:t>
            </a:r>
          </a:p>
        </p:txBody>
      </p:sp>
      <p:sp>
        <p:nvSpPr>
          <p:cNvPr id="3" name="TextBox 2">
            <a:extLst>
              <a:ext uri="{FF2B5EF4-FFF2-40B4-BE49-F238E27FC236}">
                <a16:creationId xmlns:a16="http://schemas.microsoft.com/office/drawing/2014/main" id="{F1AF7A64-6D13-4813-856D-7FA43A42D935}"/>
              </a:ext>
            </a:extLst>
          </p:cNvPr>
          <p:cNvSpPr txBox="1"/>
          <p:nvPr/>
        </p:nvSpPr>
        <p:spPr>
          <a:xfrm>
            <a:off x="1024129" y="2084832"/>
            <a:ext cx="5081232" cy="3931920"/>
          </a:xfrm>
          <a:prstGeom prst="rect">
            <a:avLst/>
          </a:prstGeom>
        </p:spPr>
        <p:txBody>
          <a:bodyPr vert="horz" lIns="91440" tIns="45720" rIns="91440" bIns="45720" rtlCol="0">
            <a:normAutofit/>
          </a:bodyPr>
          <a:lstStyle/>
          <a:p>
            <a:pPr marL="285750" indent="-228600" defTabSz="914400">
              <a:lnSpc>
                <a:spcPct val="90000"/>
              </a:lnSpc>
              <a:spcAft>
                <a:spcPts val="600"/>
              </a:spcAft>
              <a:buFont typeface="Arial" panose="020B0604020202020204" pitchFamily="34" charset="0"/>
              <a:buChar char="•"/>
            </a:pPr>
            <a:r>
              <a:rPr lang="en-US" sz="2000" dirty="0">
                <a:solidFill>
                  <a:srgbClr val="FFFFFF"/>
                </a:solidFill>
              </a:rPr>
              <a:t>PHP </a:t>
            </a:r>
            <a:r>
              <a:rPr lang="en-US" sz="2000" dirty="0" err="1">
                <a:solidFill>
                  <a:srgbClr val="FFFFFF"/>
                </a:solidFill>
              </a:rPr>
              <a:t>là</a:t>
            </a:r>
            <a:r>
              <a:rPr lang="en-US" sz="2000" dirty="0">
                <a:solidFill>
                  <a:srgbClr val="FFFFFF"/>
                </a:solidFill>
              </a:rPr>
              <a:t> </a:t>
            </a:r>
            <a:r>
              <a:rPr lang="en-US" sz="2000" dirty="0" err="1">
                <a:solidFill>
                  <a:srgbClr val="FFFFFF"/>
                </a:solidFill>
              </a:rPr>
              <a:t>ngôn</a:t>
            </a:r>
            <a:r>
              <a:rPr lang="en-US" sz="2000" dirty="0">
                <a:solidFill>
                  <a:srgbClr val="FFFFFF"/>
                </a:solidFill>
              </a:rPr>
              <a:t> </a:t>
            </a:r>
            <a:r>
              <a:rPr lang="en-US" sz="2000" dirty="0" err="1">
                <a:solidFill>
                  <a:srgbClr val="FFFFFF"/>
                </a:solidFill>
              </a:rPr>
              <a:t>ngữ</a:t>
            </a:r>
            <a:r>
              <a:rPr lang="en-US" sz="2000" dirty="0">
                <a:solidFill>
                  <a:srgbClr val="FFFFFF"/>
                </a:solidFill>
              </a:rPr>
              <a:t> </a:t>
            </a:r>
            <a:r>
              <a:rPr lang="en-US" sz="2000" dirty="0" err="1">
                <a:solidFill>
                  <a:srgbClr val="FFFFFF"/>
                </a:solidFill>
              </a:rPr>
              <a:t>kịch</a:t>
            </a:r>
            <a:r>
              <a:rPr lang="en-US" sz="2000" dirty="0">
                <a:solidFill>
                  <a:srgbClr val="FFFFFF"/>
                </a:solidFill>
              </a:rPr>
              <a:t> </a:t>
            </a:r>
            <a:r>
              <a:rPr lang="en-US" sz="2000" dirty="0" err="1">
                <a:solidFill>
                  <a:srgbClr val="FFFFFF"/>
                </a:solidFill>
              </a:rPr>
              <a:t>bản</a:t>
            </a:r>
            <a:r>
              <a:rPr lang="en-US" sz="2000" dirty="0">
                <a:solidFill>
                  <a:srgbClr val="FFFFFF"/>
                </a:solidFill>
              </a:rPr>
              <a:t> hay </a:t>
            </a:r>
            <a:r>
              <a:rPr lang="en-US" sz="2000" dirty="0" err="1">
                <a:solidFill>
                  <a:srgbClr val="FFFFFF"/>
                </a:solidFill>
              </a:rPr>
              <a:t>mã</a:t>
            </a:r>
            <a:r>
              <a:rPr lang="en-US" sz="2000" dirty="0">
                <a:solidFill>
                  <a:srgbClr val="FFFFFF"/>
                </a:solidFill>
              </a:rPr>
              <a:t> </a:t>
            </a:r>
            <a:r>
              <a:rPr lang="en-US" sz="2000" dirty="0" err="1">
                <a:solidFill>
                  <a:srgbClr val="FFFFFF"/>
                </a:solidFill>
              </a:rPr>
              <a:t>lệnh</a:t>
            </a:r>
            <a:r>
              <a:rPr lang="en-US" sz="2000" dirty="0">
                <a:solidFill>
                  <a:srgbClr val="FFFFFF"/>
                </a:solidFill>
              </a:rPr>
              <a:t> </a:t>
            </a:r>
          </a:p>
          <a:p>
            <a:pPr marL="285750" indent="-228600" defTabSz="914400">
              <a:lnSpc>
                <a:spcPct val="90000"/>
              </a:lnSpc>
              <a:spcAft>
                <a:spcPts val="600"/>
              </a:spcAft>
              <a:buFont typeface="Arial" panose="020B0604020202020204" pitchFamily="34" charset="0"/>
              <a:buChar char="•"/>
            </a:pPr>
            <a:r>
              <a:rPr lang="en-US" sz="2000" dirty="0" err="1">
                <a:solidFill>
                  <a:srgbClr val="FFFFFF"/>
                </a:solidFill>
              </a:rPr>
              <a:t>Dùng</a:t>
            </a:r>
            <a:r>
              <a:rPr lang="en-US" sz="2000" dirty="0">
                <a:solidFill>
                  <a:srgbClr val="FFFFFF"/>
                </a:solidFill>
              </a:rPr>
              <a:t> </a:t>
            </a:r>
            <a:r>
              <a:rPr lang="en-US" sz="2000" dirty="0" err="1">
                <a:solidFill>
                  <a:srgbClr val="FFFFFF"/>
                </a:solidFill>
              </a:rPr>
              <a:t>để</a:t>
            </a:r>
            <a:r>
              <a:rPr lang="en-US" sz="2000" dirty="0">
                <a:solidFill>
                  <a:srgbClr val="FFFFFF"/>
                </a:solidFill>
              </a:rPr>
              <a:t> </a:t>
            </a:r>
            <a:r>
              <a:rPr lang="en-US" sz="2000" dirty="0" err="1">
                <a:solidFill>
                  <a:srgbClr val="FFFFFF"/>
                </a:solidFill>
              </a:rPr>
              <a:t>phát</a:t>
            </a:r>
            <a:r>
              <a:rPr lang="en-US" sz="2000" dirty="0">
                <a:solidFill>
                  <a:srgbClr val="FFFFFF"/>
                </a:solidFill>
              </a:rPr>
              <a:t> </a:t>
            </a:r>
            <a:r>
              <a:rPr lang="en-US" sz="2000" dirty="0" err="1">
                <a:solidFill>
                  <a:srgbClr val="FFFFFF"/>
                </a:solidFill>
              </a:rPr>
              <a:t>triển</a:t>
            </a:r>
            <a:r>
              <a:rPr lang="en-US" sz="2000" dirty="0">
                <a:solidFill>
                  <a:srgbClr val="FFFFFF"/>
                </a:solidFill>
              </a:rPr>
              <a:t> </a:t>
            </a:r>
            <a:r>
              <a:rPr lang="en-US" sz="2000" dirty="0" err="1">
                <a:solidFill>
                  <a:srgbClr val="FFFFFF"/>
                </a:solidFill>
              </a:rPr>
              <a:t>ứng</a:t>
            </a:r>
            <a:r>
              <a:rPr lang="en-US" sz="2000" dirty="0">
                <a:solidFill>
                  <a:srgbClr val="FFFFFF"/>
                </a:solidFill>
              </a:rPr>
              <a:t> </a:t>
            </a:r>
            <a:r>
              <a:rPr lang="en-US" sz="2000" dirty="0" err="1">
                <a:solidFill>
                  <a:srgbClr val="FFFFFF"/>
                </a:solidFill>
              </a:rPr>
              <a:t>dụng</a:t>
            </a:r>
            <a:r>
              <a:rPr lang="en-US" sz="2000" dirty="0">
                <a:solidFill>
                  <a:srgbClr val="FFFFFF"/>
                </a:solidFill>
              </a:rPr>
              <a:t> </a:t>
            </a:r>
            <a:r>
              <a:rPr lang="en-US" sz="2000" dirty="0" err="1">
                <a:solidFill>
                  <a:srgbClr val="FFFFFF"/>
                </a:solidFill>
              </a:rPr>
              <a:t>viết</a:t>
            </a:r>
            <a:r>
              <a:rPr lang="en-US" sz="2000" dirty="0">
                <a:solidFill>
                  <a:srgbClr val="FFFFFF"/>
                </a:solidFill>
              </a:rPr>
              <a:t> </a:t>
            </a:r>
            <a:r>
              <a:rPr lang="en-US" sz="2000" dirty="0" err="1">
                <a:solidFill>
                  <a:srgbClr val="FFFFFF"/>
                </a:solidFill>
              </a:rPr>
              <a:t>cho</a:t>
            </a:r>
            <a:r>
              <a:rPr lang="en-US" sz="2000" dirty="0">
                <a:solidFill>
                  <a:srgbClr val="FFFFFF"/>
                </a:solidFill>
              </a:rPr>
              <a:t> </a:t>
            </a:r>
            <a:r>
              <a:rPr lang="en-US" sz="2000" dirty="0" err="1">
                <a:solidFill>
                  <a:srgbClr val="FFFFFF"/>
                </a:solidFill>
              </a:rPr>
              <a:t>máy</a:t>
            </a:r>
            <a:r>
              <a:rPr lang="en-US" sz="2000" dirty="0">
                <a:solidFill>
                  <a:srgbClr val="FFFFFF"/>
                </a:solidFill>
              </a:rPr>
              <a:t> </a:t>
            </a:r>
            <a:r>
              <a:rPr lang="en-US" sz="2000" dirty="0" err="1">
                <a:solidFill>
                  <a:srgbClr val="FFFFFF"/>
                </a:solidFill>
              </a:rPr>
              <a:t>chủ</a:t>
            </a:r>
            <a:r>
              <a:rPr lang="en-US" sz="2000" dirty="0">
                <a:solidFill>
                  <a:srgbClr val="FFFFFF"/>
                </a:solidFill>
              </a:rPr>
              <a:t>, </a:t>
            </a:r>
            <a:r>
              <a:rPr lang="en-US" sz="2000" dirty="0" err="1">
                <a:solidFill>
                  <a:srgbClr val="FFFFFF"/>
                </a:solidFill>
              </a:rPr>
              <a:t>rất</a:t>
            </a:r>
            <a:r>
              <a:rPr lang="en-US" sz="2000" dirty="0">
                <a:solidFill>
                  <a:srgbClr val="FFFFFF"/>
                </a:solidFill>
              </a:rPr>
              <a:t> </a:t>
            </a:r>
            <a:r>
              <a:rPr lang="en-US" sz="2000" dirty="0" err="1">
                <a:solidFill>
                  <a:srgbClr val="FFFFFF"/>
                </a:solidFill>
              </a:rPr>
              <a:t>thích</a:t>
            </a:r>
            <a:r>
              <a:rPr lang="en-US" sz="2000" dirty="0">
                <a:solidFill>
                  <a:srgbClr val="FFFFFF"/>
                </a:solidFill>
              </a:rPr>
              <a:t> </a:t>
            </a:r>
            <a:r>
              <a:rPr lang="en-US" sz="2000" dirty="0" err="1">
                <a:solidFill>
                  <a:srgbClr val="FFFFFF"/>
                </a:solidFill>
              </a:rPr>
              <a:t>hợp</a:t>
            </a:r>
            <a:r>
              <a:rPr lang="en-US" sz="2000" dirty="0">
                <a:solidFill>
                  <a:srgbClr val="FFFFFF"/>
                </a:solidFill>
              </a:rPr>
              <a:t> </a:t>
            </a:r>
            <a:r>
              <a:rPr lang="en-US" sz="2000" dirty="0" err="1">
                <a:solidFill>
                  <a:srgbClr val="FFFFFF"/>
                </a:solidFill>
              </a:rPr>
              <a:t>với</a:t>
            </a:r>
            <a:r>
              <a:rPr lang="en-US" sz="2000" dirty="0">
                <a:solidFill>
                  <a:srgbClr val="FFFFFF"/>
                </a:solidFill>
              </a:rPr>
              <a:t> </a:t>
            </a:r>
            <a:r>
              <a:rPr lang="en-US" sz="2000" dirty="0" err="1">
                <a:solidFill>
                  <a:srgbClr val="FFFFFF"/>
                </a:solidFill>
              </a:rPr>
              <a:t>các</a:t>
            </a:r>
            <a:r>
              <a:rPr lang="en-US" sz="2000" dirty="0">
                <a:solidFill>
                  <a:srgbClr val="FFFFFF"/>
                </a:solidFill>
              </a:rPr>
              <a:t> web </a:t>
            </a:r>
            <a:r>
              <a:rPr lang="en-US" sz="2000" dirty="0" err="1">
                <a:solidFill>
                  <a:srgbClr val="FFFFFF"/>
                </a:solidFill>
              </a:rPr>
              <a:t>và</a:t>
            </a:r>
            <a:r>
              <a:rPr lang="en-US" sz="2000" dirty="0">
                <a:solidFill>
                  <a:srgbClr val="FFFFFF"/>
                </a:solidFill>
              </a:rPr>
              <a:t> </a:t>
            </a:r>
            <a:r>
              <a:rPr lang="en-US" sz="2000" dirty="0" err="1">
                <a:solidFill>
                  <a:srgbClr val="FFFFFF"/>
                </a:solidFill>
              </a:rPr>
              <a:t>có</a:t>
            </a:r>
            <a:r>
              <a:rPr lang="en-US" sz="2000" dirty="0">
                <a:solidFill>
                  <a:srgbClr val="FFFFFF"/>
                </a:solidFill>
              </a:rPr>
              <a:t> </a:t>
            </a:r>
            <a:r>
              <a:rPr lang="en-US" sz="2000" dirty="0" err="1">
                <a:solidFill>
                  <a:srgbClr val="FFFFFF"/>
                </a:solidFill>
              </a:rPr>
              <a:t>thể</a:t>
            </a:r>
            <a:r>
              <a:rPr lang="en-US" sz="2000" dirty="0">
                <a:solidFill>
                  <a:srgbClr val="FFFFFF"/>
                </a:solidFill>
              </a:rPr>
              <a:t> </a:t>
            </a:r>
            <a:r>
              <a:rPr lang="en-US" sz="2000" dirty="0" err="1">
                <a:solidFill>
                  <a:srgbClr val="FFFFFF"/>
                </a:solidFill>
              </a:rPr>
              <a:t>dễ</a:t>
            </a:r>
            <a:r>
              <a:rPr lang="en-US" sz="2000" dirty="0">
                <a:solidFill>
                  <a:srgbClr val="FFFFFF"/>
                </a:solidFill>
              </a:rPr>
              <a:t> </a:t>
            </a:r>
            <a:r>
              <a:rPr lang="en-US" sz="2000" dirty="0" err="1">
                <a:solidFill>
                  <a:srgbClr val="FFFFFF"/>
                </a:solidFill>
              </a:rPr>
              <a:t>dàng</a:t>
            </a:r>
            <a:r>
              <a:rPr lang="en-US" sz="2000" dirty="0">
                <a:solidFill>
                  <a:srgbClr val="FFFFFF"/>
                </a:solidFill>
              </a:rPr>
              <a:t> </a:t>
            </a:r>
            <a:r>
              <a:rPr lang="en-US" sz="2000" dirty="0" err="1">
                <a:solidFill>
                  <a:srgbClr val="FFFFFF"/>
                </a:solidFill>
              </a:rPr>
              <a:t>nhúng</a:t>
            </a:r>
            <a:r>
              <a:rPr lang="en-US" sz="2000" dirty="0">
                <a:solidFill>
                  <a:srgbClr val="FFFFFF"/>
                </a:solidFill>
              </a:rPr>
              <a:t> </a:t>
            </a:r>
            <a:r>
              <a:rPr lang="en-US" sz="2000" dirty="0" err="1">
                <a:solidFill>
                  <a:srgbClr val="FFFFFF"/>
                </a:solidFill>
              </a:rPr>
              <a:t>vào</a:t>
            </a:r>
            <a:r>
              <a:rPr lang="en-US" sz="2000" dirty="0">
                <a:solidFill>
                  <a:srgbClr val="FFFFFF"/>
                </a:solidFill>
              </a:rPr>
              <a:t> </a:t>
            </a:r>
            <a:r>
              <a:rPr lang="en-US" sz="2000" dirty="0" err="1">
                <a:solidFill>
                  <a:srgbClr val="FFFFFF"/>
                </a:solidFill>
              </a:rPr>
              <a:t>các</a:t>
            </a:r>
            <a:r>
              <a:rPr lang="en-US" sz="2000" dirty="0">
                <a:solidFill>
                  <a:srgbClr val="FFFFFF"/>
                </a:solidFill>
              </a:rPr>
              <a:t> </a:t>
            </a:r>
            <a:r>
              <a:rPr lang="en-US" sz="2000" dirty="0" err="1">
                <a:solidFill>
                  <a:srgbClr val="FFFFFF"/>
                </a:solidFill>
              </a:rPr>
              <a:t>trang</a:t>
            </a:r>
            <a:r>
              <a:rPr lang="en-US" sz="2000" dirty="0">
                <a:solidFill>
                  <a:srgbClr val="FFFFFF"/>
                </a:solidFill>
              </a:rPr>
              <a:t> HTML</a:t>
            </a:r>
          </a:p>
          <a:p>
            <a:pPr marL="285750" indent="-228600" defTabSz="914400">
              <a:lnSpc>
                <a:spcPct val="90000"/>
              </a:lnSpc>
              <a:spcAft>
                <a:spcPts val="600"/>
              </a:spcAft>
              <a:buFont typeface="Arial" panose="020B0604020202020204" pitchFamily="34" charset="0"/>
              <a:buChar char="•"/>
            </a:pPr>
            <a:r>
              <a:rPr lang="en-US" sz="2000" dirty="0">
                <a:solidFill>
                  <a:srgbClr val="FFFFFF"/>
                </a:solidFill>
              </a:rPr>
              <a:t>PHP </a:t>
            </a:r>
            <a:r>
              <a:rPr lang="en-US" sz="2000" dirty="0" err="1">
                <a:solidFill>
                  <a:srgbClr val="FFFFFF"/>
                </a:solidFill>
              </a:rPr>
              <a:t>được</a:t>
            </a:r>
            <a:r>
              <a:rPr lang="en-US" sz="2000" dirty="0">
                <a:solidFill>
                  <a:srgbClr val="FFFFFF"/>
                </a:solidFill>
              </a:rPr>
              <a:t> </a:t>
            </a:r>
            <a:r>
              <a:rPr lang="en-US" sz="2000" dirty="0" err="1">
                <a:solidFill>
                  <a:srgbClr val="FFFFFF"/>
                </a:solidFill>
              </a:rPr>
              <a:t>tạo</a:t>
            </a:r>
            <a:r>
              <a:rPr lang="en-US" sz="2000" dirty="0">
                <a:solidFill>
                  <a:srgbClr val="FFFFFF"/>
                </a:solidFill>
              </a:rPr>
              <a:t> ra </a:t>
            </a:r>
            <a:r>
              <a:rPr lang="en-US" sz="2000" dirty="0" err="1">
                <a:solidFill>
                  <a:srgbClr val="FFFFFF"/>
                </a:solidFill>
              </a:rPr>
              <a:t>bởi</a:t>
            </a:r>
            <a:r>
              <a:rPr lang="en-US" sz="2000" dirty="0">
                <a:solidFill>
                  <a:srgbClr val="FFFFFF"/>
                </a:solidFill>
              </a:rPr>
              <a:t> Rasmus </a:t>
            </a:r>
            <a:r>
              <a:rPr lang="en-US" sz="2000" dirty="0" err="1">
                <a:solidFill>
                  <a:srgbClr val="FFFFFF"/>
                </a:solidFill>
              </a:rPr>
              <a:t>Lerdorf</a:t>
            </a:r>
            <a:r>
              <a:rPr lang="en-US" sz="2000" dirty="0">
                <a:solidFill>
                  <a:srgbClr val="FFFFFF"/>
                </a:solidFill>
              </a:rPr>
              <a:t> </a:t>
            </a:r>
            <a:r>
              <a:rPr lang="en-US" sz="2000" dirty="0" err="1">
                <a:solidFill>
                  <a:srgbClr val="FFFFFF"/>
                </a:solidFill>
              </a:rPr>
              <a:t>vào</a:t>
            </a:r>
            <a:r>
              <a:rPr lang="en-US" sz="2000" dirty="0">
                <a:solidFill>
                  <a:srgbClr val="FFFFFF"/>
                </a:solidFill>
              </a:rPr>
              <a:t> </a:t>
            </a:r>
            <a:r>
              <a:rPr lang="en-US" sz="2000" dirty="0" err="1">
                <a:solidFill>
                  <a:srgbClr val="FFFFFF"/>
                </a:solidFill>
              </a:rPr>
              <a:t>năm</a:t>
            </a:r>
            <a:r>
              <a:rPr lang="en-US" sz="2000" dirty="0">
                <a:solidFill>
                  <a:srgbClr val="FFFFFF"/>
                </a:solidFill>
              </a:rPr>
              <a:t> 1994, </a:t>
            </a:r>
            <a:r>
              <a:rPr lang="en-US" sz="2000" dirty="0" err="1">
                <a:solidFill>
                  <a:srgbClr val="FFFFFF"/>
                </a:solidFill>
              </a:rPr>
              <a:t>đặt</a:t>
            </a:r>
            <a:r>
              <a:rPr lang="en-US" sz="2000" dirty="0">
                <a:solidFill>
                  <a:srgbClr val="FFFFFF"/>
                </a:solidFill>
              </a:rPr>
              <a:t> </a:t>
            </a:r>
            <a:r>
              <a:rPr lang="en-US" sz="2000" dirty="0" err="1">
                <a:solidFill>
                  <a:srgbClr val="FFFFFF"/>
                </a:solidFill>
              </a:rPr>
              <a:t>là</a:t>
            </a:r>
            <a:r>
              <a:rPr lang="en-US" sz="2000" dirty="0">
                <a:solidFill>
                  <a:srgbClr val="FFFFFF"/>
                </a:solidFill>
              </a:rPr>
              <a:t> “Personal Home Page/Forms interpreter” hay </a:t>
            </a:r>
            <a:r>
              <a:rPr lang="en-US" sz="2000" dirty="0" err="1">
                <a:solidFill>
                  <a:srgbClr val="FFFFFF"/>
                </a:solidFill>
              </a:rPr>
              <a:t>viết</a:t>
            </a:r>
            <a:r>
              <a:rPr lang="en-US" sz="2000" dirty="0">
                <a:solidFill>
                  <a:srgbClr val="FFFFFF"/>
                </a:solidFill>
              </a:rPr>
              <a:t> </a:t>
            </a:r>
            <a:r>
              <a:rPr lang="en-US" sz="2000" dirty="0" err="1">
                <a:solidFill>
                  <a:srgbClr val="FFFFFF"/>
                </a:solidFill>
              </a:rPr>
              <a:t>tắt</a:t>
            </a:r>
            <a:r>
              <a:rPr lang="en-US" sz="2000" dirty="0">
                <a:solidFill>
                  <a:srgbClr val="FFFFFF"/>
                </a:solidFill>
              </a:rPr>
              <a:t> </a:t>
            </a:r>
            <a:r>
              <a:rPr lang="en-US" sz="2000" dirty="0" err="1">
                <a:solidFill>
                  <a:srgbClr val="FFFFFF"/>
                </a:solidFill>
              </a:rPr>
              <a:t>là</a:t>
            </a:r>
            <a:r>
              <a:rPr lang="en-US" sz="2000" dirty="0">
                <a:solidFill>
                  <a:srgbClr val="FFFFFF"/>
                </a:solidFill>
              </a:rPr>
              <a:t> PHP/FI </a:t>
            </a:r>
          </a:p>
          <a:p>
            <a:pPr marL="285750" indent="-228600" defTabSz="914400">
              <a:lnSpc>
                <a:spcPct val="90000"/>
              </a:lnSpc>
              <a:spcAft>
                <a:spcPts val="600"/>
              </a:spcAft>
              <a:buFont typeface="Arial" panose="020B0604020202020204" pitchFamily="34" charset="0"/>
              <a:buChar char="•"/>
            </a:pPr>
            <a:r>
              <a:rPr lang="en-US" sz="2000" dirty="0">
                <a:solidFill>
                  <a:srgbClr val="FFFFFF"/>
                </a:solidFill>
              </a:rPr>
              <a:t>PHP: Hypertext Preprocessor. PHP </a:t>
            </a:r>
            <a:r>
              <a:rPr lang="en-US" sz="2000" dirty="0" err="1">
                <a:solidFill>
                  <a:srgbClr val="FFFFFF"/>
                </a:solidFill>
              </a:rPr>
              <a:t>hiện</a:t>
            </a:r>
            <a:r>
              <a:rPr lang="en-US" sz="2000" dirty="0">
                <a:solidFill>
                  <a:srgbClr val="FFFFFF"/>
                </a:solidFill>
              </a:rPr>
              <a:t> </a:t>
            </a:r>
            <a:r>
              <a:rPr lang="en-US" sz="2000" dirty="0" err="1">
                <a:solidFill>
                  <a:srgbClr val="FFFFFF"/>
                </a:solidFill>
              </a:rPr>
              <a:t>đang</a:t>
            </a:r>
            <a:r>
              <a:rPr lang="en-US" sz="2000" dirty="0">
                <a:solidFill>
                  <a:srgbClr val="FFFFFF"/>
                </a:solidFill>
              </a:rPr>
              <a:t> </a:t>
            </a:r>
            <a:r>
              <a:rPr lang="en-US" sz="2000" dirty="0" err="1">
                <a:solidFill>
                  <a:srgbClr val="FFFFFF"/>
                </a:solidFill>
              </a:rPr>
              <a:t>được</a:t>
            </a:r>
            <a:r>
              <a:rPr lang="en-US" sz="2000" dirty="0">
                <a:solidFill>
                  <a:srgbClr val="FFFFFF"/>
                </a:solidFill>
              </a:rPr>
              <a:t> </a:t>
            </a:r>
            <a:r>
              <a:rPr lang="en-US" sz="2000" dirty="0" err="1">
                <a:solidFill>
                  <a:srgbClr val="FFFFFF"/>
                </a:solidFill>
              </a:rPr>
              <a:t>duy</a:t>
            </a:r>
            <a:r>
              <a:rPr lang="en-US" sz="2000" dirty="0">
                <a:solidFill>
                  <a:srgbClr val="FFFFFF"/>
                </a:solidFill>
              </a:rPr>
              <a:t> </a:t>
            </a:r>
            <a:r>
              <a:rPr lang="en-US" sz="2000" dirty="0" err="1">
                <a:solidFill>
                  <a:srgbClr val="FFFFFF"/>
                </a:solidFill>
              </a:rPr>
              <a:t>trì</a:t>
            </a:r>
            <a:r>
              <a:rPr lang="en-US" sz="2000" dirty="0">
                <a:solidFill>
                  <a:srgbClr val="FFFFFF"/>
                </a:solidFill>
              </a:rPr>
              <a:t> </a:t>
            </a:r>
            <a:r>
              <a:rPr lang="en-US" sz="2000" dirty="0" err="1">
                <a:solidFill>
                  <a:srgbClr val="FFFFFF"/>
                </a:solidFill>
              </a:rPr>
              <a:t>bởi</a:t>
            </a:r>
            <a:r>
              <a:rPr lang="en-US" sz="2000" dirty="0">
                <a:solidFill>
                  <a:srgbClr val="FFFFFF"/>
                </a:solidFill>
              </a:rPr>
              <a:t> “the PHP group”.</a:t>
            </a:r>
          </a:p>
          <a:p>
            <a:pPr marL="285750" indent="-228600" defTabSz="914400">
              <a:lnSpc>
                <a:spcPct val="90000"/>
              </a:lnSpc>
              <a:spcAft>
                <a:spcPts val="600"/>
              </a:spcAft>
              <a:buFont typeface="Arial" panose="020B0604020202020204" pitchFamily="34" charset="0"/>
              <a:buChar char="•"/>
            </a:pPr>
            <a:endParaRPr lang="en-US" sz="2000" dirty="0">
              <a:solidFill>
                <a:srgbClr val="FFFFFF"/>
              </a:solidFill>
            </a:endParaRPr>
          </a:p>
          <a:p>
            <a:pPr marL="285750" indent="-228600" defTabSz="914400">
              <a:lnSpc>
                <a:spcPct val="90000"/>
              </a:lnSpc>
              <a:spcAft>
                <a:spcPts val="600"/>
              </a:spcAft>
              <a:buFont typeface="Arial" panose="020B0604020202020204" pitchFamily="34" charset="0"/>
              <a:buChar char="•"/>
            </a:pPr>
            <a:endParaRPr lang="en-US" sz="2000" dirty="0">
              <a:solidFill>
                <a:srgbClr val="FFFFFF"/>
              </a:solidFill>
            </a:endParaRPr>
          </a:p>
        </p:txBody>
      </p:sp>
    </p:spTree>
    <p:extLst>
      <p:ext uri="{BB962C8B-B14F-4D97-AF65-F5344CB8AC3E}">
        <p14:creationId xmlns:p14="http://schemas.microsoft.com/office/powerpoint/2010/main" val="22682047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6F7FB"/>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8E8E39B-68D8-FA47-9DE8-2FCCC0C4A7B4}"/>
              </a:ext>
            </a:extLst>
          </p:cNvPr>
          <p:cNvSpPr txBox="1"/>
          <p:nvPr/>
        </p:nvSpPr>
        <p:spPr>
          <a:xfrm flipH="1">
            <a:off x="1554474" y="1016152"/>
            <a:ext cx="7480497" cy="1015663"/>
          </a:xfrm>
          <a:prstGeom prst="rect">
            <a:avLst/>
          </a:prstGeom>
          <a:noFill/>
        </p:spPr>
        <p:txBody>
          <a:bodyPr wrap="square" rtlCol="0">
            <a:spAutoFit/>
          </a:bodyPr>
          <a:lstStyle/>
          <a:p>
            <a:r>
              <a:rPr lang="en-US" sz="2000" dirty="0" err="1"/>
              <a:t>Mở</a:t>
            </a:r>
            <a:r>
              <a:rPr lang="en-US" sz="2000" dirty="0"/>
              <a:t>  terminal  </a:t>
            </a:r>
            <a:r>
              <a:rPr lang="en-US" sz="2000" dirty="0" err="1"/>
              <a:t>và</a:t>
            </a:r>
            <a:r>
              <a:rPr lang="en-US" sz="2000" dirty="0"/>
              <a:t> </a:t>
            </a:r>
            <a:r>
              <a:rPr lang="en-US" sz="2000" dirty="0" err="1"/>
              <a:t>chạy</a:t>
            </a:r>
            <a:r>
              <a:rPr lang="en-US" sz="2000" dirty="0"/>
              <a:t> </a:t>
            </a:r>
            <a:r>
              <a:rPr lang="en-US" sz="2000" dirty="0" err="1"/>
              <a:t>lệnh</a:t>
            </a:r>
            <a:r>
              <a:rPr lang="en-US" sz="2000" dirty="0"/>
              <a:t>:</a:t>
            </a:r>
          </a:p>
          <a:p>
            <a:r>
              <a:rPr lang="en-US" sz="2000" i="1" dirty="0"/>
              <a:t>$ </a:t>
            </a:r>
            <a:r>
              <a:rPr lang="en-US" sz="2000" b="1" i="1" dirty="0" err="1"/>
              <a:t>sudo</a:t>
            </a:r>
            <a:r>
              <a:rPr lang="en-US" sz="2000" b="1" i="1" dirty="0"/>
              <a:t> apt-get install php libapache2-mod-php php-</a:t>
            </a:r>
            <a:r>
              <a:rPr lang="en-US" sz="2000" b="1" i="1" dirty="0" err="1"/>
              <a:t>mcrypt</a:t>
            </a:r>
            <a:r>
              <a:rPr lang="en-US" sz="2000" b="1" i="1" dirty="0"/>
              <a:t> php-</a:t>
            </a:r>
            <a:r>
              <a:rPr lang="en-US" sz="2000" b="1" i="1" dirty="0" err="1"/>
              <a:t>mysql</a:t>
            </a:r>
            <a:r>
              <a:rPr lang="en-US" sz="2000" i="1" dirty="0"/>
              <a:t> </a:t>
            </a:r>
          </a:p>
        </p:txBody>
      </p:sp>
      <p:sp>
        <p:nvSpPr>
          <p:cNvPr id="5" name="TextBox 4">
            <a:extLst>
              <a:ext uri="{FF2B5EF4-FFF2-40B4-BE49-F238E27FC236}">
                <a16:creationId xmlns:a16="http://schemas.microsoft.com/office/drawing/2014/main" id="{BED7330B-3BF3-4549-8F2B-8781A246A277}"/>
              </a:ext>
            </a:extLst>
          </p:cNvPr>
          <p:cNvSpPr txBox="1"/>
          <p:nvPr/>
        </p:nvSpPr>
        <p:spPr>
          <a:xfrm>
            <a:off x="2434913" y="81312"/>
            <a:ext cx="6179850" cy="784822"/>
          </a:xfrm>
          <a:prstGeom prst="rect">
            <a:avLst/>
          </a:prstGeom>
          <a:noFill/>
        </p:spPr>
        <p:txBody>
          <a:bodyPr wrap="square" lIns="45711" tIns="22856" rIns="45711" bIns="22856" rtlCol="0">
            <a:spAutoFit/>
          </a:bodyPr>
          <a:lstStyle/>
          <a:p>
            <a:pPr algn="ctr"/>
            <a:r>
              <a:rPr lang="vi-VN" sz="4800" b="1" dirty="0">
                <a:solidFill>
                  <a:schemeClr val="accent2"/>
                </a:solidFill>
                <a:cs typeface="Lato Regular"/>
              </a:rPr>
              <a:t>Cài đặt</a:t>
            </a:r>
            <a:endParaRPr lang="id-ID" sz="4800" b="1" dirty="0">
              <a:solidFill>
                <a:schemeClr val="tx1">
                  <a:lumMod val="50000"/>
                  <a:lumOff val="50000"/>
                </a:schemeClr>
              </a:solidFill>
              <a:cs typeface="Lato Regular"/>
            </a:endParaRPr>
          </a:p>
        </p:txBody>
      </p:sp>
      <p:pic>
        <p:nvPicPr>
          <p:cNvPr id="6" name="Picture 5" descr="A screenshot of a cell phone&#10;&#10;Description generated with very high confidence">
            <a:extLst>
              <a:ext uri="{FF2B5EF4-FFF2-40B4-BE49-F238E27FC236}">
                <a16:creationId xmlns:a16="http://schemas.microsoft.com/office/drawing/2014/main" id="{FC94CC9B-829D-4144-93CA-EB2AF3F034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4474" y="2197647"/>
            <a:ext cx="7940728" cy="4290432"/>
          </a:xfrm>
          <a:prstGeom prst="rect">
            <a:avLst/>
          </a:prstGeom>
        </p:spPr>
      </p:pic>
    </p:spTree>
    <p:extLst>
      <p:ext uri="{BB962C8B-B14F-4D97-AF65-F5344CB8AC3E}">
        <p14:creationId xmlns:p14="http://schemas.microsoft.com/office/powerpoint/2010/main" val="3682899121"/>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6F7FB"/>
        </a:solidFill>
        <a:effectLst/>
      </p:bgPr>
    </p:bg>
    <p:spTree>
      <p:nvGrpSpPr>
        <p:cNvPr id="1" name=""/>
        <p:cNvGrpSpPr/>
        <p:nvPr/>
      </p:nvGrpSpPr>
      <p:grpSpPr>
        <a:xfrm>
          <a:off x="0" y="0"/>
          <a:ext cx="0" cy="0"/>
          <a:chOff x="0" y="0"/>
          <a:chExt cx="0" cy="0"/>
        </a:xfrm>
      </p:grpSpPr>
      <p:sp>
        <p:nvSpPr>
          <p:cNvPr id="3" name="TextBox 2"/>
          <p:cNvSpPr txBox="1"/>
          <p:nvPr/>
        </p:nvSpPr>
        <p:spPr>
          <a:xfrm>
            <a:off x="3019722" y="2060412"/>
            <a:ext cx="6179850" cy="1154154"/>
          </a:xfrm>
          <a:prstGeom prst="rect">
            <a:avLst/>
          </a:prstGeom>
          <a:noFill/>
        </p:spPr>
        <p:txBody>
          <a:bodyPr wrap="square" lIns="45711" tIns="22856" rIns="45711" bIns="22856" rtlCol="0">
            <a:spAutoFit/>
          </a:bodyPr>
          <a:lstStyle/>
          <a:p>
            <a:pPr algn="ctr"/>
            <a:r>
              <a:rPr lang="vi-VN" sz="7200" b="1" dirty="0">
                <a:solidFill>
                  <a:schemeClr val="accent2"/>
                </a:solidFill>
                <a:latin typeface="Calibri" panose="020F0502020204030204" pitchFamily="34" charset="0"/>
                <a:cs typeface="Calibri" panose="020F0502020204030204" pitchFamily="34" charset="0"/>
              </a:rPr>
              <a:t>Lập trình web </a:t>
            </a:r>
            <a:endParaRPr lang="id-ID" sz="7200" b="1" dirty="0">
              <a:solidFill>
                <a:schemeClr val="accent2"/>
              </a:solidFill>
              <a:latin typeface="Calibri" panose="020F0502020204030204" pitchFamily="34" charset="0"/>
              <a:cs typeface="Calibri" panose="020F0502020204030204" pitchFamily="34" charset="0"/>
            </a:endParaRPr>
          </a:p>
        </p:txBody>
      </p:sp>
      <p:sp>
        <p:nvSpPr>
          <p:cNvPr id="25" name="Freeform 7">
            <a:extLst>
              <a:ext uri="{FF2B5EF4-FFF2-40B4-BE49-F238E27FC236}">
                <a16:creationId xmlns:a16="http://schemas.microsoft.com/office/drawing/2014/main" id="{75152363-54C2-FD4E-9053-358427565807}"/>
              </a:ext>
            </a:extLst>
          </p:cNvPr>
          <p:cNvSpPr>
            <a:spLocks/>
          </p:cNvSpPr>
          <p:nvPr/>
        </p:nvSpPr>
        <p:spPr bwMode="auto">
          <a:xfrm>
            <a:off x="8853618" y="1147631"/>
            <a:ext cx="1830388" cy="573088"/>
          </a:xfrm>
          <a:custGeom>
            <a:avLst/>
            <a:gdLst>
              <a:gd name="T0" fmla="*/ 139 w 912"/>
              <a:gd name="T1" fmla="*/ 203 h 285"/>
              <a:gd name="T2" fmla="*/ 208 w 912"/>
              <a:gd name="T3" fmla="*/ 137 h 285"/>
              <a:gd name="T4" fmla="*/ 306 w 912"/>
              <a:gd name="T5" fmla="*/ 51 h 285"/>
              <a:gd name="T6" fmla="*/ 427 w 912"/>
              <a:gd name="T7" fmla="*/ 127 h 285"/>
              <a:gd name="T8" fmla="*/ 645 w 912"/>
              <a:gd name="T9" fmla="*/ 28 h 285"/>
              <a:gd name="T10" fmla="*/ 779 w 912"/>
              <a:gd name="T11" fmla="*/ 169 h 285"/>
              <a:gd name="T12" fmla="*/ 824 w 912"/>
              <a:gd name="T13" fmla="*/ 218 h 285"/>
              <a:gd name="T14" fmla="*/ 616 w 912"/>
              <a:gd name="T15" fmla="*/ 218 h 285"/>
              <a:gd name="T16" fmla="*/ 389 w 912"/>
              <a:gd name="T17" fmla="*/ 245 h 285"/>
              <a:gd name="T18" fmla="*/ 173 w 912"/>
              <a:gd name="T19" fmla="*/ 238 h 285"/>
              <a:gd name="T20" fmla="*/ 21 w 912"/>
              <a:gd name="T21" fmla="*/ 238 h 285"/>
              <a:gd name="T22" fmla="*/ 139 w 912"/>
              <a:gd name="T23" fmla="*/ 20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2" h="285">
                <a:moveTo>
                  <a:pt x="139" y="203"/>
                </a:moveTo>
                <a:cubicBezTo>
                  <a:pt x="139" y="203"/>
                  <a:pt x="139" y="136"/>
                  <a:pt x="208" y="137"/>
                </a:cubicBezTo>
                <a:cubicBezTo>
                  <a:pt x="208" y="137"/>
                  <a:pt x="210" y="49"/>
                  <a:pt x="306" y="51"/>
                </a:cubicBezTo>
                <a:cubicBezTo>
                  <a:pt x="403" y="53"/>
                  <a:pt x="421" y="105"/>
                  <a:pt x="427" y="127"/>
                </a:cubicBezTo>
                <a:cubicBezTo>
                  <a:pt x="427" y="127"/>
                  <a:pt x="480" y="0"/>
                  <a:pt x="645" y="28"/>
                </a:cubicBezTo>
                <a:cubicBezTo>
                  <a:pt x="811" y="55"/>
                  <a:pt x="779" y="169"/>
                  <a:pt x="779" y="169"/>
                </a:cubicBezTo>
                <a:cubicBezTo>
                  <a:pt x="779" y="169"/>
                  <a:pt x="912" y="199"/>
                  <a:pt x="824" y="218"/>
                </a:cubicBezTo>
                <a:cubicBezTo>
                  <a:pt x="736" y="237"/>
                  <a:pt x="616" y="218"/>
                  <a:pt x="616" y="218"/>
                </a:cubicBezTo>
                <a:cubicBezTo>
                  <a:pt x="616" y="218"/>
                  <a:pt x="475" y="285"/>
                  <a:pt x="389" y="245"/>
                </a:cubicBezTo>
                <a:cubicBezTo>
                  <a:pt x="389" y="245"/>
                  <a:pt x="208" y="273"/>
                  <a:pt x="173" y="238"/>
                </a:cubicBezTo>
                <a:cubicBezTo>
                  <a:pt x="173" y="238"/>
                  <a:pt x="43" y="265"/>
                  <a:pt x="21" y="238"/>
                </a:cubicBezTo>
                <a:cubicBezTo>
                  <a:pt x="0" y="210"/>
                  <a:pt x="101" y="201"/>
                  <a:pt x="139" y="203"/>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53">
            <a:extLst>
              <a:ext uri="{FF2B5EF4-FFF2-40B4-BE49-F238E27FC236}">
                <a16:creationId xmlns:a16="http://schemas.microsoft.com/office/drawing/2014/main" id="{A9620182-9239-334D-96FE-634C38F6F032}"/>
              </a:ext>
            </a:extLst>
          </p:cNvPr>
          <p:cNvSpPr>
            <a:spLocks/>
          </p:cNvSpPr>
          <p:nvPr/>
        </p:nvSpPr>
        <p:spPr bwMode="auto">
          <a:xfrm>
            <a:off x="7128887" y="1541932"/>
            <a:ext cx="1724731" cy="348633"/>
          </a:xfrm>
          <a:custGeom>
            <a:avLst/>
            <a:gdLst>
              <a:gd name="T0" fmla="*/ 338 w 736"/>
              <a:gd name="T1" fmla="*/ 0 h 149"/>
              <a:gd name="T2" fmla="*/ 395 w 736"/>
              <a:gd name="T3" fmla="*/ 28 h 149"/>
              <a:gd name="T4" fmla="*/ 422 w 736"/>
              <a:gd name="T5" fmla="*/ 23 h 149"/>
              <a:gd name="T6" fmla="*/ 482 w 736"/>
              <a:gd name="T7" fmla="*/ 61 h 149"/>
              <a:gd name="T8" fmla="*/ 537 w 736"/>
              <a:gd name="T9" fmla="*/ 30 h 149"/>
              <a:gd name="T10" fmla="*/ 594 w 736"/>
              <a:gd name="T11" fmla="*/ 63 h 149"/>
              <a:gd name="T12" fmla="*/ 594 w 736"/>
              <a:gd name="T13" fmla="*/ 63 h 149"/>
              <a:gd name="T14" fmla="*/ 641 w 736"/>
              <a:gd name="T15" fmla="*/ 87 h 149"/>
              <a:gd name="T16" fmla="*/ 668 w 736"/>
              <a:gd name="T17" fmla="*/ 82 h 149"/>
              <a:gd name="T18" fmla="*/ 736 w 736"/>
              <a:gd name="T19" fmla="*/ 149 h 149"/>
              <a:gd name="T20" fmla="*/ 736 w 736"/>
              <a:gd name="T21" fmla="*/ 149 h 149"/>
              <a:gd name="T22" fmla="*/ 0 w 736"/>
              <a:gd name="T23" fmla="*/ 149 h 149"/>
              <a:gd name="T24" fmla="*/ 5 w 736"/>
              <a:gd name="T25" fmla="*/ 145 h 149"/>
              <a:gd name="T26" fmla="*/ 3 w 736"/>
              <a:gd name="T27" fmla="*/ 129 h 149"/>
              <a:gd name="T28" fmla="*/ 57 w 736"/>
              <a:gd name="T29" fmla="*/ 71 h 149"/>
              <a:gd name="T30" fmla="*/ 96 w 736"/>
              <a:gd name="T31" fmla="*/ 89 h 149"/>
              <a:gd name="T32" fmla="*/ 131 w 736"/>
              <a:gd name="T33" fmla="*/ 75 h 149"/>
              <a:gd name="T34" fmla="*/ 171 w 736"/>
              <a:gd name="T35" fmla="*/ 95 h 149"/>
              <a:gd name="T36" fmla="*/ 171 w 736"/>
              <a:gd name="T37" fmla="*/ 94 h 149"/>
              <a:gd name="T38" fmla="*/ 220 w 736"/>
              <a:gd name="T39" fmla="*/ 36 h 149"/>
              <a:gd name="T40" fmla="*/ 263 w 736"/>
              <a:gd name="T41" fmla="*/ 66 h 149"/>
              <a:gd name="T42" fmla="*/ 338 w 736"/>
              <a:gd name="T43"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36" h="149">
                <a:moveTo>
                  <a:pt x="338" y="0"/>
                </a:moveTo>
                <a:cubicBezTo>
                  <a:pt x="361" y="0"/>
                  <a:pt x="381" y="11"/>
                  <a:pt x="395" y="28"/>
                </a:cubicBezTo>
                <a:cubicBezTo>
                  <a:pt x="403" y="25"/>
                  <a:pt x="412" y="23"/>
                  <a:pt x="422" y="23"/>
                </a:cubicBezTo>
                <a:cubicBezTo>
                  <a:pt x="448" y="23"/>
                  <a:pt x="471" y="38"/>
                  <a:pt x="482" y="61"/>
                </a:cubicBezTo>
                <a:cubicBezTo>
                  <a:pt x="494" y="42"/>
                  <a:pt x="514" y="30"/>
                  <a:pt x="537" y="30"/>
                </a:cubicBezTo>
                <a:cubicBezTo>
                  <a:pt x="561" y="30"/>
                  <a:pt x="582" y="43"/>
                  <a:pt x="594" y="63"/>
                </a:cubicBezTo>
                <a:cubicBezTo>
                  <a:pt x="594" y="63"/>
                  <a:pt x="594" y="63"/>
                  <a:pt x="594" y="63"/>
                </a:cubicBezTo>
                <a:cubicBezTo>
                  <a:pt x="613" y="63"/>
                  <a:pt x="631" y="73"/>
                  <a:pt x="641" y="87"/>
                </a:cubicBezTo>
                <a:cubicBezTo>
                  <a:pt x="650" y="84"/>
                  <a:pt x="658" y="82"/>
                  <a:pt x="668" y="82"/>
                </a:cubicBezTo>
                <a:cubicBezTo>
                  <a:pt x="706" y="82"/>
                  <a:pt x="736" y="112"/>
                  <a:pt x="736" y="149"/>
                </a:cubicBezTo>
                <a:cubicBezTo>
                  <a:pt x="736" y="149"/>
                  <a:pt x="736" y="149"/>
                  <a:pt x="736" y="149"/>
                </a:cubicBezTo>
                <a:cubicBezTo>
                  <a:pt x="0" y="149"/>
                  <a:pt x="0" y="149"/>
                  <a:pt x="0" y="149"/>
                </a:cubicBezTo>
                <a:cubicBezTo>
                  <a:pt x="1" y="148"/>
                  <a:pt x="3" y="147"/>
                  <a:pt x="5" y="145"/>
                </a:cubicBezTo>
                <a:cubicBezTo>
                  <a:pt x="4" y="140"/>
                  <a:pt x="3" y="135"/>
                  <a:pt x="3" y="129"/>
                </a:cubicBezTo>
                <a:cubicBezTo>
                  <a:pt x="3" y="97"/>
                  <a:pt x="27" y="71"/>
                  <a:pt x="57" y="71"/>
                </a:cubicBezTo>
                <a:cubicBezTo>
                  <a:pt x="73" y="71"/>
                  <a:pt x="87" y="78"/>
                  <a:pt x="96" y="89"/>
                </a:cubicBezTo>
                <a:cubicBezTo>
                  <a:pt x="106" y="81"/>
                  <a:pt x="118" y="75"/>
                  <a:pt x="131" y="75"/>
                </a:cubicBezTo>
                <a:cubicBezTo>
                  <a:pt x="147" y="75"/>
                  <a:pt x="161" y="83"/>
                  <a:pt x="171" y="95"/>
                </a:cubicBezTo>
                <a:cubicBezTo>
                  <a:pt x="171" y="94"/>
                  <a:pt x="171" y="94"/>
                  <a:pt x="171" y="94"/>
                </a:cubicBezTo>
                <a:cubicBezTo>
                  <a:pt x="171" y="62"/>
                  <a:pt x="193" y="36"/>
                  <a:pt x="220" y="36"/>
                </a:cubicBezTo>
                <a:cubicBezTo>
                  <a:pt x="239" y="36"/>
                  <a:pt x="255" y="48"/>
                  <a:pt x="263" y="66"/>
                </a:cubicBezTo>
                <a:cubicBezTo>
                  <a:pt x="270" y="29"/>
                  <a:pt x="301" y="0"/>
                  <a:pt x="338" y="0"/>
                </a:cubicBezTo>
                <a:close/>
              </a:path>
            </a:pathLst>
          </a:cu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92303235"/>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50000">
                                      <p:stCondLst>
                                        <p:cond delay="750"/>
                                      </p:stCondLst>
                                      <p:childTnLst>
                                        <p:set>
                                          <p:cBhvr>
                                            <p:cTn id="6" dur="1" fill="hold">
                                              <p:stCondLst>
                                                <p:cond delay="0"/>
                                              </p:stCondLst>
                                            </p:cTn>
                                            <p:tgtEl>
                                              <p:spTgt spid="25"/>
                                            </p:tgtEl>
                                            <p:attrNameLst>
                                              <p:attrName>style.visibility</p:attrName>
                                            </p:attrNameLst>
                                          </p:cBhvr>
                                          <p:to>
                                            <p:strVal val="visible"/>
                                          </p:to>
                                        </p:set>
                                        <p:anim calcmode="lin" valueType="num" p14:bounceEnd="50000">
                                          <p:cBhvr additive="base">
                                            <p:cTn id="7" dur="1000" fill="hold"/>
                                            <p:tgtEl>
                                              <p:spTgt spid="25"/>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50000">
                                      <p:stCondLst>
                                        <p:cond delay="500"/>
                                      </p:stCondLst>
                                      <p:childTnLst>
                                        <p:set>
                                          <p:cBhvr>
                                            <p:cTn id="10" dur="1" fill="hold">
                                              <p:stCondLst>
                                                <p:cond delay="0"/>
                                              </p:stCondLst>
                                            </p:cTn>
                                            <p:tgtEl>
                                              <p:spTgt spid="26"/>
                                            </p:tgtEl>
                                            <p:attrNameLst>
                                              <p:attrName>style.visibility</p:attrName>
                                            </p:attrNameLst>
                                          </p:cBhvr>
                                          <p:to>
                                            <p:strVal val="visible"/>
                                          </p:to>
                                        </p:set>
                                        <p:anim calcmode="lin" valueType="num" p14:bounceEnd="50000">
                                          <p:cBhvr additive="base">
                                            <p:cTn id="11" dur="1000" fill="hold"/>
                                            <p:tgtEl>
                                              <p:spTgt spid="26"/>
                                            </p:tgtEl>
                                            <p:attrNameLst>
                                              <p:attrName>ppt_x</p:attrName>
                                            </p:attrNameLst>
                                          </p:cBhvr>
                                          <p:tavLst>
                                            <p:tav tm="0">
                                              <p:val>
                                                <p:strVal val="#ppt_x"/>
                                              </p:val>
                                            </p:tav>
                                            <p:tav tm="100000">
                                              <p:val>
                                                <p:strVal val="#ppt_x"/>
                                              </p:val>
                                            </p:tav>
                                          </p:tavLst>
                                        </p:anim>
                                        <p:anim calcmode="lin" valueType="num" p14:bounceEnd="50000">
                                          <p:cBhvr additive="base">
                                            <p:cTn id="12" dur="10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75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000" fill="hold"/>
                                            <p:tgtEl>
                                              <p:spTgt spid="25"/>
                                            </p:tgtEl>
                                            <p:attrNameLst>
                                              <p:attrName>ppt_x</p:attrName>
                                            </p:attrNameLst>
                                          </p:cBhvr>
                                          <p:tavLst>
                                            <p:tav tm="0">
                                              <p:val>
                                                <p:strVal val="#ppt_x"/>
                                              </p:val>
                                            </p:tav>
                                            <p:tav tm="100000">
                                              <p:val>
                                                <p:strVal val="#ppt_x"/>
                                              </p:val>
                                            </p:tav>
                                          </p:tavLst>
                                        </p:anim>
                                        <p:anim calcmode="lin" valueType="num">
                                          <p:cBhvr additive="base">
                                            <p:cTn id="8" dur="10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50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1000" fill="hold"/>
                                            <p:tgtEl>
                                              <p:spTgt spid="26"/>
                                            </p:tgtEl>
                                            <p:attrNameLst>
                                              <p:attrName>ppt_x</p:attrName>
                                            </p:attrNameLst>
                                          </p:cBhvr>
                                          <p:tavLst>
                                            <p:tav tm="0">
                                              <p:val>
                                                <p:strVal val="#ppt_x"/>
                                              </p:val>
                                            </p:tav>
                                            <p:tav tm="100000">
                                              <p:val>
                                                <p:strVal val="#ppt_x"/>
                                              </p:val>
                                            </p:tav>
                                          </p:tavLst>
                                        </p:anim>
                                        <p:anim calcmode="lin" valueType="num">
                                          <p:cBhvr additive="base">
                                            <p:cTn id="12" dur="10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6F7FB"/>
        </a:solidFill>
        <a:effectLst/>
      </p:bgPr>
    </p:bg>
    <p:spTree>
      <p:nvGrpSpPr>
        <p:cNvPr id="1" name=""/>
        <p:cNvGrpSpPr/>
        <p:nvPr/>
      </p:nvGrpSpPr>
      <p:grpSpPr>
        <a:xfrm>
          <a:off x="0" y="0"/>
          <a:ext cx="0" cy="0"/>
          <a:chOff x="0" y="0"/>
          <a:chExt cx="0" cy="0"/>
        </a:xfrm>
      </p:grpSpPr>
      <p:sp>
        <p:nvSpPr>
          <p:cNvPr id="3" name="TextBox 2"/>
          <p:cNvSpPr txBox="1"/>
          <p:nvPr/>
        </p:nvSpPr>
        <p:spPr>
          <a:xfrm>
            <a:off x="3006075" y="395385"/>
            <a:ext cx="6179850" cy="1523486"/>
          </a:xfrm>
          <a:prstGeom prst="rect">
            <a:avLst/>
          </a:prstGeom>
          <a:noFill/>
        </p:spPr>
        <p:txBody>
          <a:bodyPr wrap="square" lIns="45711" tIns="22856" rIns="45711" bIns="22856" rtlCol="0">
            <a:spAutoFit/>
          </a:bodyPr>
          <a:lstStyle/>
          <a:p>
            <a:pPr algn="ctr"/>
            <a:r>
              <a:rPr lang="vi-VN" sz="9600" b="1" dirty="0">
                <a:solidFill>
                  <a:schemeClr val="accent1">
                    <a:lumMod val="60000"/>
                    <a:lumOff val="40000"/>
                  </a:schemeClr>
                </a:solidFill>
                <a:latin typeface="Calibri" panose="020F0502020204030204" pitchFamily="34" charset="0"/>
                <a:cs typeface="Calibri" panose="020F0502020204030204" pitchFamily="34" charset="0"/>
              </a:rPr>
              <a:t>LAMP</a:t>
            </a:r>
            <a:endParaRPr lang="id-ID" sz="9600" b="1" dirty="0">
              <a:solidFill>
                <a:schemeClr val="accent1">
                  <a:lumMod val="60000"/>
                  <a:lumOff val="40000"/>
                </a:schemeClr>
              </a:solidFill>
              <a:latin typeface="Calibri" panose="020F0502020204030204" pitchFamily="34" charset="0"/>
              <a:cs typeface="Calibri" panose="020F0502020204030204" pitchFamily="34" charset="0"/>
            </a:endParaRPr>
          </a:p>
        </p:txBody>
      </p:sp>
      <p:grpSp>
        <p:nvGrpSpPr>
          <p:cNvPr id="8" name="Group 7"/>
          <p:cNvGrpSpPr/>
          <p:nvPr/>
        </p:nvGrpSpPr>
        <p:grpSpPr>
          <a:xfrm>
            <a:off x="1516187" y="4405068"/>
            <a:ext cx="2439383" cy="2452878"/>
            <a:chOff x="1516187" y="4405068"/>
            <a:chExt cx="2439383" cy="2452878"/>
          </a:xfrm>
        </p:grpSpPr>
        <p:sp>
          <p:nvSpPr>
            <p:cNvPr id="9" name="Freeform 6"/>
            <p:cNvSpPr>
              <a:spLocks noEditPoints="1"/>
            </p:cNvSpPr>
            <p:nvPr/>
          </p:nvSpPr>
          <p:spPr bwMode="auto">
            <a:xfrm>
              <a:off x="1548623" y="4414528"/>
              <a:ext cx="2406947" cy="2443418"/>
            </a:xfrm>
            <a:custGeom>
              <a:avLst/>
              <a:gdLst>
                <a:gd name="T0" fmla="*/ 1046 w 1332"/>
                <a:gd name="T1" fmla="*/ 447 h 1352"/>
                <a:gd name="T2" fmla="*/ 1046 w 1332"/>
                <a:gd name="T3" fmla="*/ 517 h 1352"/>
                <a:gd name="T4" fmla="*/ 226 w 1332"/>
                <a:gd name="T5" fmla="*/ 0 h 1352"/>
                <a:gd name="T6" fmla="*/ 226 w 1332"/>
                <a:gd name="T7" fmla="*/ 20 h 1352"/>
                <a:gd name="T8" fmla="*/ 226 w 1332"/>
                <a:gd name="T9" fmla="*/ 40 h 1352"/>
                <a:gd name="T10" fmla="*/ 226 w 1332"/>
                <a:gd name="T11" fmla="*/ 60 h 1352"/>
                <a:gd name="T12" fmla="*/ 226 w 1332"/>
                <a:gd name="T13" fmla="*/ 76 h 1352"/>
                <a:gd name="T14" fmla="*/ 226 w 1332"/>
                <a:gd name="T15" fmla="*/ 96 h 1352"/>
                <a:gd name="T16" fmla="*/ 226 w 1332"/>
                <a:gd name="T17" fmla="*/ 116 h 1352"/>
                <a:gd name="T18" fmla="*/ 226 w 1332"/>
                <a:gd name="T19" fmla="*/ 136 h 1352"/>
                <a:gd name="T20" fmla="*/ 226 w 1332"/>
                <a:gd name="T21" fmla="*/ 156 h 1352"/>
                <a:gd name="T22" fmla="*/ 226 w 1332"/>
                <a:gd name="T23" fmla="*/ 176 h 1352"/>
                <a:gd name="T24" fmla="*/ 226 w 1332"/>
                <a:gd name="T25" fmla="*/ 192 h 1352"/>
                <a:gd name="T26" fmla="*/ 226 w 1332"/>
                <a:gd name="T27" fmla="*/ 212 h 1352"/>
                <a:gd name="T28" fmla="*/ 226 w 1332"/>
                <a:gd name="T29" fmla="*/ 232 h 1352"/>
                <a:gd name="T30" fmla="*/ 226 w 1332"/>
                <a:gd name="T31" fmla="*/ 252 h 1352"/>
                <a:gd name="T32" fmla="*/ 226 w 1332"/>
                <a:gd name="T33" fmla="*/ 272 h 1352"/>
                <a:gd name="T34" fmla="*/ 226 w 1332"/>
                <a:gd name="T35" fmla="*/ 292 h 1352"/>
                <a:gd name="T36" fmla="*/ 226 w 1332"/>
                <a:gd name="T37" fmla="*/ 312 h 1352"/>
                <a:gd name="T38" fmla="*/ 226 w 1332"/>
                <a:gd name="T39" fmla="*/ 328 h 1352"/>
                <a:gd name="T40" fmla="*/ 226 w 1332"/>
                <a:gd name="T41" fmla="*/ 348 h 1352"/>
                <a:gd name="T42" fmla="*/ 226 w 1332"/>
                <a:gd name="T43" fmla="*/ 368 h 1352"/>
                <a:gd name="T44" fmla="*/ 226 w 1332"/>
                <a:gd name="T45" fmla="*/ 388 h 1352"/>
                <a:gd name="T46" fmla="*/ 226 w 1332"/>
                <a:gd name="T47" fmla="*/ 408 h 1352"/>
                <a:gd name="T48" fmla="*/ 226 w 1332"/>
                <a:gd name="T49" fmla="*/ 428 h 1352"/>
                <a:gd name="T50" fmla="*/ 226 w 1332"/>
                <a:gd name="T51" fmla="*/ 444 h 1352"/>
                <a:gd name="T52" fmla="*/ 226 w 1332"/>
                <a:gd name="T53" fmla="*/ 464 h 1352"/>
                <a:gd name="T54" fmla="*/ 226 w 1332"/>
                <a:gd name="T55" fmla="*/ 484 h 1352"/>
                <a:gd name="T56" fmla="*/ 226 w 1332"/>
                <a:gd name="T57" fmla="*/ 504 h 1352"/>
                <a:gd name="T58" fmla="*/ 226 w 1332"/>
                <a:gd name="T59" fmla="*/ 524 h 1352"/>
                <a:gd name="T60" fmla="*/ 226 w 1332"/>
                <a:gd name="T61" fmla="*/ 539 h 1352"/>
                <a:gd name="T62" fmla="*/ 209 w 1332"/>
                <a:gd name="T63" fmla="*/ 602 h 1352"/>
                <a:gd name="T64" fmla="*/ 209 w 1332"/>
                <a:gd name="T65" fmla="*/ 586 h 1352"/>
                <a:gd name="T66" fmla="*/ 143 w 1332"/>
                <a:gd name="T67" fmla="*/ 574 h 1352"/>
                <a:gd name="T68" fmla="*/ 132 w 1332"/>
                <a:gd name="T69" fmla="*/ 848 h 1352"/>
                <a:gd name="T70" fmla="*/ 118 w 1332"/>
                <a:gd name="T71" fmla="*/ 863 h 1352"/>
                <a:gd name="T72" fmla="*/ 131 w 1332"/>
                <a:gd name="T73" fmla="*/ 1352 h 1352"/>
                <a:gd name="T74" fmla="*/ 345 w 1332"/>
                <a:gd name="T75" fmla="*/ 897 h 1352"/>
                <a:gd name="T76" fmla="*/ 337 w 1332"/>
                <a:gd name="T77" fmla="*/ 881 h 1352"/>
                <a:gd name="T78" fmla="*/ 336 w 1332"/>
                <a:gd name="T79" fmla="*/ 878 h 1352"/>
                <a:gd name="T80" fmla="*/ 480 w 1332"/>
                <a:gd name="T81" fmla="*/ 628 h 1352"/>
                <a:gd name="T82" fmla="*/ 954 w 1332"/>
                <a:gd name="T83" fmla="*/ 689 h 1352"/>
                <a:gd name="T84" fmla="*/ 976 w 1332"/>
                <a:gd name="T85" fmla="*/ 749 h 1352"/>
                <a:gd name="T86" fmla="*/ 971 w 1332"/>
                <a:gd name="T87" fmla="*/ 806 h 1352"/>
                <a:gd name="T88" fmla="*/ 1182 w 1332"/>
                <a:gd name="T89" fmla="*/ 1352 h 1352"/>
                <a:gd name="T90" fmla="*/ 1210 w 1332"/>
                <a:gd name="T91" fmla="*/ 771 h 1352"/>
                <a:gd name="T92" fmla="*/ 1186 w 1332"/>
                <a:gd name="T93" fmla="*/ 741 h 1352"/>
                <a:gd name="T94" fmla="*/ 1049 w 1332"/>
                <a:gd name="T95" fmla="*/ 287 h 1352"/>
                <a:gd name="T96" fmla="*/ 1046 w 1332"/>
                <a:gd name="T97" fmla="*/ 35 h 1352"/>
                <a:gd name="T98" fmla="*/ 1046 w 1332"/>
                <a:gd name="T99" fmla="*/ 28 h 1352"/>
                <a:gd name="T100" fmla="*/ 1046 w 1332"/>
                <a:gd name="T101" fmla="*/ 12 h 1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32" h="1352">
                  <a:moveTo>
                    <a:pt x="1046" y="517"/>
                  </a:moveTo>
                  <a:cubicBezTo>
                    <a:pt x="1046" y="447"/>
                    <a:pt x="1046" y="447"/>
                    <a:pt x="1046" y="447"/>
                  </a:cubicBezTo>
                  <a:cubicBezTo>
                    <a:pt x="1050" y="451"/>
                    <a:pt x="1052" y="457"/>
                    <a:pt x="1055" y="462"/>
                  </a:cubicBezTo>
                  <a:cubicBezTo>
                    <a:pt x="1058" y="486"/>
                    <a:pt x="1058" y="507"/>
                    <a:pt x="1046" y="517"/>
                  </a:cubicBezTo>
                  <a:moveTo>
                    <a:pt x="1046" y="0"/>
                  </a:moveTo>
                  <a:cubicBezTo>
                    <a:pt x="226" y="0"/>
                    <a:pt x="226" y="0"/>
                    <a:pt x="226" y="0"/>
                  </a:cubicBezTo>
                  <a:cubicBezTo>
                    <a:pt x="226" y="12"/>
                    <a:pt x="226" y="12"/>
                    <a:pt x="226" y="12"/>
                  </a:cubicBezTo>
                  <a:cubicBezTo>
                    <a:pt x="226" y="20"/>
                    <a:pt x="226" y="20"/>
                    <a:pt x="226" y="20"/>
                  </a:cubicBezTo>
                  <a:cubicBezTo>
                    <a:pt x="226" y="28"/>
                    <a:pt x="226" y="28"/>
                    <a:pt x="226" y="28"/>
                  </a:cubicBezTo>
                  <a:cubicBezTo>
                    <a:pt x="226" y="40"/>
                    <a:pt x="226" y="40"/>
                    <a:pt x="226" y="40"/>
                  </a:cubicBezTo>
                  <a:cubicBezTo>
                    <a:pt x="226" y="48"/>
                    <a:pt x="226" y="48"/>
                    <a:pt x="226" y="48"/>
                  </a:cubicBezTo>
                  <a:cubicBezTo>
                    <a:pt x="226" y="60"/>
                    <a:pt x="226" y="60"/>
                    <a:pt x="226" y="60"/>
                  </a:cubicBezTo>
                  <a:cubicBezTo>
                    <a:pt x="226" y="68"/>
                    <a:pt x="226" y="68"/>
                    <a:pt x="226" y="68"/>
                  </a:cubicBezTo>
                  <a:cubicBezTo>
                    <a:pt x="226" y="76"/>
                    <a:pt x="226" y="76"/>
                    <a:pt x="226" y="76"/>
                  </a:cubicBezTo>
                  <a:cubicBezTo>
                    <a:pt x="226" y="88"/>
                    <a:pt x="226" y="88"/>
                    <a:pt x="226" y="88"/>
                  </a:cubicBezTo>
                  <a:cubicBezTo>
                    <a:pt x="226" y="96"/>
                    <a:pt x="226" y="96"/>
                    <a:pt x="226" y="96"/>
                  </a:cubicBezTo>
                  <a:cubicBezTo>
                    <a:pt x="226" y="108"/>
                    <a:pt x="226" y="108"/>
                    <a:pt x="226" y="108"/>
                  </a:cubicBezTo>
                  <a:cubicBezTo>
                    <a:pt x="226" y="116"/>
                    <a:pt x="226" y="116"/>
                    <a:pt x="226" y="116"/>
                  </a:cubicBezTo>
                  <a:cubicBezTo>
                    <a:pt x="226" y="128"/>
                    <a:pt x="226" y="128"/>
                    <a:pt x="226" y="128"/>
                  </a:cubicBezTo>
                  <a:cubicBezTo>
                    <a:pt x="226" y="136"/>
                    <a:pt x="226" y="136"/>
                    <a:pt x="226" y="136"/>
                  </a:cubicBezTo>
                  <a:cubicBezTo>
                    <a:pt x="226" y="144"/>
                    <a:pt x="226" y="144"/>
                    <a:pt x="226" y="144"/>
                  </a:cubicBezTo>
                  <a:cubicBezTo>
                    <a:pt x="226" y="156"/>
                    <a:pt x="226" y="156"/>
                    <a:pt x="226" y="156"/>
                  </a:cubicBezTo>
                  <a:cubicBezTo>
                    <a:pt x="226" y="164"/>
                    <a:pt x="226" y="164"/>
                    <a:pt x="226" y="164"/>
                  </a:cubicBezTo>
                  <a:cubicBezTo>
                    <a:pt x="226" y="176"/>
                    <a:pt x="226" y="176"/>
                    <a:pt x="226" y="176"/>
                  </a:cubicBezTo>
                  <a:cubicBezTo>
                    <a:pt x="226" y="184"/>
                    <a:pt x="226" y="184"/>
                    <a:pt x="226" y="184"/>
                  </a:cubicBezTo>
                  <a:cubicBezTo>
                    <a:pt x="226" y="192"/>
                    <a:pt x="226" y="192"/>
                    <a:pt x="226" y="192"/>
                  </a:cubicBezTo>
                  <a:cubicBezTo>
                    <a:pt x="226" y="204"/>
                    <a:pt x="226" y="204"/>
                    <a:pt x="226" y="204"/>
                  </a:cubicBezTo>
                  <a:cubicBezTo>
                    <a:pt x="226" y="212"/>
                    <a:pt x="226" y="212"/>
                    <a:pt x="226" y="212"/>
                  </a:cubicBezTo>
                  <a:cubicBezTo>
                    <a:pt x="226" y="224"/>
                    <a:pt x="226" y="224"/>
                    <a:pt x="226" y="224"/>
                  </a:cubicBezTo>
                  <a:cubicBezTo>
                    <a:pt x="226" y="232"/>
                    <a:pt x="226" y="232"/>
                    <a:pt x="226" y="232"/>
                  </a:cubicBezTo>
                  <a:cubicBezTo>
                    <a:pt x="226" y="244"/>
                    <a:pt x="226" y="244"/>
                    <a:pt x="226" y="244"/>
                  </a:cubicBezTo>
                  <a:cubicBezTo>
                    <a:pt x="226" y="252"/>
                    <a:pt x="226" y="252"/>
                    <a:pt x="226" y="252"/>
                  </a:cubicBezTo>
                  <a:cubicBezTo>
                    <a:pt x="226" y="260"/>
                    <a:pt x="226" y="260"/>
                    <a:pt x="226" y="260"/>
                  </a:cubicBezTo>
                  <a:cubicBezTo>
                    <a:pt x="226" y="272"/>
                    <a:pt x="226" y="272"/>
                    <a:pt x="226" y="272"/>
                  </a:cubicBezTo>
                  <a:cubicBezTo>
                    <a:pt x="226" y="280"/>
                    <a:pt x="226" y="280"/>
                    <a:pt x="226" y="280"/>
                  </a:cubicBezTo>
                  <a:cubicBezTo>
                    <a:pt x="226" y="292"/>
                    <a:pt x="226" y="292"/>
                    <a:pt x="226" y="292"/>
                  </a:cubicBezTo>
                  <a:cubicBezTo>
                    <a:pt x="226" y="300"/>
                    <a:pt x="226" y="300"/>
                    <a:pt x="226" y="300"/>
                  </a:cubicBezTo>
                  <a:cubicBezTo>
                    <a:pt x="226" y="312"/>
                    <a:pt x="226" y="312"/>
                    <a:pt x="226" y="312"/>
                  </a:cubicBezTo>
                  <a:cubicBezTo>
                    <a:pt x="226" y="320"/>
                    <a:pt x="226" y="320"/>
                    <a:pt x="226" y="320"/>
                  </a:cubicBezTo>
                  <a:cubicBezTo>
                    <a:pt x="226" y="328"/>
                    <a:pt x="226" y="328"/>
                    <a:pt x="226" y="328"/>
                  </a:cubicBezTo>
                  <a:cubicBezTo>
                    <a:pt x="226" y="340"/>
                    <a:pt x="226" y="340"/>
                    <a:pt x="226" y="340"/>
                  </a:cubicBezTo>
                  <a:cubicBezTo>
                    <a:pt x="226" y="348"/>
                    <a:pt x="226" y="348"/>
                    <a:pt x="226" y="348"/>
                  </a:cubicBezTo>
                  <a:cubicBezTo>
                    <a:pt x="226" y="360"/>
                    <a:pt x="226" y="360"/>
                    <a:pt x="226" y="360"/>
                  </a:cubicBezTo>
                  <a:cubicBezTo>
                    <a:pt x="226" y="368"/>
                    <a:pt x="226" y="368"/>
                    <a:pt x="226" y="368"/>
                  </a:cubicBezTo>
                  <a:cubicBezTo>
                    <a:pt x="226" y="376"/>
                    <a:pt x="226" y="376"/>
                    <a:pt x="226" y="376"/>
                  </a:cubicBezTo>
                  <a:cubicBezTo>
                    <a:pt x="226" y="388"/>
                    <a:pt x="226" y="388"/>
                    <a:pt x="226" y="388"/>
                  </a:cubicBezTo>
                  <a:cubicBezTo>
                    <a:pt x="226" y="396"/>
                    <a:pt x="226" y="396"/>
                    <a:pt x="226" y="396"/>
                  </a:cubicBezTo>
                  <a:cubicBezTo>
                    <a:pt x="226" y="408"/>
                    <a:pt x="226" y="408"/>
                    <a:pt x="226" y="408"/>
                  </a:cubicBezTo>
                  <a:cubicBezTo>
                    <a:pt x="226" y="416"/>
                    <a:pt x="226" y="416"/>
                    <a:pt x="226" y="416"/>
                  </a:cubicBezTo>
                  <a:cubicBezTo>
                    <a:pt x="226" y="428"/>
                    <a:pt x="226" y="428"/>
                    <a:pt x="226" y="428"/>
                  </a:cubicBezTo>
                  <a:cubicBezTo>
                    <a:pt x="226" y="436"/>
                    <a:pt x="226" y="436"/>
                    <a:pt x="226" y="436"/>
                  </a:cubicBezTo>
                  <a:cubicBezTo>
                    <a:pt x="226" y="444"/>
                    <a:pt x="226" y="444"/>
                    <a:pt x="226" y="444"/>
                  </a:cubicBezTo>
                  <a:cubicBezTo>
                    <a:pt x="226" y="456"/>
                    <a:pt x="226" y="456"/>
                    <a:pt x="226" y="456"/>
                  </a:cubicBezTo>
                  <a:cubicBezTo>
                    <a:pt x="226" y="464"/>
                    <a:pt x="226" y="464"/>
                    <a:pt x="226" y="464"/>
                  </a:cubicBezTo>
                  <a:cubicBezTo>
                    <a:pt x="226" y="476"/>
                    <a:pt x="226" y="476"/>
                    <a:pt x="226" y="476"/>
                  </a:cubicBezTo>
                  <a:cubicBezTo>
                    <a:pt x="226" y="484"/>
                    <a:pt x="226" y="484"/>
                    <a:pt x="226" y="484"/>
                  </a:cubicBezTo>
                  <a:cubicBezTo>
                    <a:pt x="226" y="492"/>
                    <a:pt x="226" y="492"/>
                    <a:pt x="226" y="492"/>
                  </a:cubicBezTo>
                  <a:cubicBezTo>
                    <a:pt x="226" y="504"/>
                    <a:pt x="226" y="504"/>
                    <a:pt x="226" y="504"/>
                  </a:cubicBezTo>
                  <a:cubicBezTo>
                    <a:pt x="226" y="512"/>
                    <a:pt x="226" y="512"/>
                    <a:pt x="226" y="512"/>
                  </a:cubicBezTo>
                  <a:cubicBezTo>
                    <a:pt x="226" y="524"/>
                    <a:pt x="226" y="524"/>
                    <a:pt x="226" y="524"/>
                  </a:cubicBezTo>
                  <a:cubicBezTo>
                    <a:pt x="226" y="532"/>
                    <a:pt x="226" y="532"/>
                    <a:pt x="226" y="532"/>
                  </a:cubicBezTo>
                  <a:cubicBezTo>
                    <a:pt x="226" y="539"/>
                    <a:pt x="226" y="539"/>
                    <a:pt x="226" y="539"/>
                  </a:cubicBezTo>
                  <a:cubicBezTo>
                    <a:pt x="221" y="545"/>
                    <a:pt x="216" y="553"/>
                    <a:pt x="215" y="563"/>
                  </a:cubicBezTo>
                  <a:cubicBezTo>
                    <a:pt x="209" y="602"/>
                    <a:pt x="209" y="602"/>
                    <a:pt x="209" y="602"/>
                  </a:cubicBezTo>
                  <a:cubicBezTo>
                    <a:pt x="206" y="602"/>
                    <a:pt x="206" y="602"/>
                    <a:pt x="206" y="602"/>
                  </a:cubicBezTo>
                  <a:cubicBezTo>
                    <a:pt x="209" y="586"/>
                    <a:pt x="209" y="586"/>
                    <a:pt x="209" y="586"/>
                  </a:cubicBezTo>
                  <a:cubicBezTo>
                    <a:pt x="214" y="554"/>
                    <a:pt x="198" y="539"/>
                    <a:pt x="179" y="539"/>
                  </a:cubicBezTo>
                  <a:cubicBezTo>
                    <a:pt x="163" y="539"/>
                    <a:pt x="146" y="551"/>
                    <a:pt x="143" y="574"/>
                  </a:cubicBezTo>
                  <a:cubicBezTo>
                    <a:pt x="138" y="608"/>
                    <a:pt x="138" y="608"/>
                    <a:pt x="138" y="608"/>
                  </a:cubicBezTo>
                  <a:cubicBezTo>
                    <a:pt x="121" y="685"/>
                    <a:pt x="110" y="781"/>
                    <a:pt x="132" y="848"/>
                  </a:cubicBezTo>
                  <a:cubicBezTo>
                    <a:pt x="129" y="866"/>
                    <a:pt x="129" y="866"/>
                    <a:pt x="129" y="866"/>
                  </a:cubicBezTo>
                  <a:cubicBezTo>
                    <a:pt x="118" y="863"/>
                    <a:pt x="118" y="863"/>
                    <a:pt x="118" y="863"/>
                  </a:cubicBezTo>
                  <a:cubicBezTo>
                    <a:pt x="0" y="1352"/>
                    <a:pt x="0" y="1352"/>
                    <a:pt x="0" y="1352"/>
                  </a:cubicBezTo>
                  <a:cubicBezTo>
                    <a:pt x="131" y="1352"/>
                    <a:pt x="131" y="1352"/>
                    <a:pt x="131" y="1352"/>
                  </a:cubicBezTo>
                  <a:cubicBezTo>
                    <a:pt x="263" y="1352"/>
                    <a:pt x="263" y="1352"/>
                    <a:pt x="263" y="1352"/>
                  </a:cubicBezTo>
                  <a:cubicBezTo>
                    <a:pt x="345" y="897"/>
                    <a:pt x="345" y="897"/>
                    <a:pt x="345" y="897"/>
                  </a:cubicBezTo>
                  <a:cubicBezTo>
                    <a:pt x="334" y="895"/>
                    <a:pt x="334" y="895"/>
                    <a:pt x="334" y="895"/>
                  </a:cubicBezTo>
                  <a:cubicBezTo>
                    <a:pt x="337" y="881"/>
                    <a:pt x="337" y="881"/>
                    <a:pt x="337" y="881"/>
                  </a:cubicBezTo>
                  <a:cubicBezTo>
                    <a:pt x="335" y="880"/>
                    <a:pt x="335" y="880"/>
                    <a:pt x="335" y="880"/>
                  </a:cubicBezTo>
                  <a:cubicBezTo>
                    <a:pt x="335" y="879"/>
                    <a:pt x="336" y="879"/>
                    <a:pt x="336" y="878"/>
                  </a:cubicBezTo>
                  <a:cubicBezTo>
                    <a:pt x="352" y="860"/>
                    <a:pt x="367" y="847"/>
                    <a:pt x="377" y="833"/>
                  </a:cubicBezTo>
                  <a:cubicBezTo>
                    <a:pt x="416" y="802"/>
                    <a:pt x="458" y="688"/>
                    <a:pt x="480" y="628"/>
                  </a:cubicBezTo>
                  <a:cubicBezTo>
                    <a:pt x="947" y="628"/>
                    <a:pt x="947" y="628"/>
                    <a:pt x="947" y="628"/>
                  </a:cubicBezTo>
                  <a:cubicBezTo>
                    <a:pt x="947" y="660"/>
                    <a:pt x="954" y="688"/>
                    <a:pt x="954" y="689"/>
                  </a:cubicBezTo>
                  <a:cubicBezTo>
                    <a:pt x="954" y="689"/>
                    <a:pt x="954" y="689"/>
                    <a:pt x="954" y="689"/>
                  </a:cubicBezTo>
                  <a:cubicBezTo>
                    <a:pt x="962" y="716"/>
                    <a:pt x="970" y="738"/>
                    <a:pt x="976" y="749"/>
                  </a:cubicBezTo>
                  <a:cubicBezTo>
                    <a:pt x="979" y="753"/>
                    <a:pt x="985" y="773"/>
                    <a:pt x="992" y="803"/>
                  </a:cubicBezTo>
                  <a:cubicBezTo>
                    <a:pt x="971" y="806"/>
                    <a:pt x="971" y="806"/>
                    <a:pt x="971" y="806"/>
                  </a:cubicBezTo>
                  <a:cubicBezTo>
                    <a:pt x="1054" y="1352"/>
                    <a:pt x="1054" y="1352"/>
                    <a:pt x="1054" y="1352"/>
                  </a:cubicBezTo>
                  <a:cubicBezTo>
                    <a:pt x="1182" y="1352"/>
                    <a:pt x="1182" y="1352"/>
                    <a:pt x="1182" y="1352"/>
                  </a:cubicBezTo>
                  <a:cubicBezTo>
                    <a:pt x="1332" y="1352"/>
                    <a:pt x="1332" y="1352"/>
                    <a:pt x="1332" y="1352"/>
                  </a:cubicBezTo>
                  <a:cubicBezTo>
                    <a:pt x="1210" y="771"/>
                    <a:pt x="1210" y="771"/>
                    <a:pt x="1210" y="771"/>
                  </a:cubicBezTo>
                  <a:cubicBezTo>
                    <a:pt x="1193" y="774"/>
                    <a:pt x="1193" y="774"/>
                    <a:pt x="1193" y="774"/>
                  </a:cubicBezTo>
                  <a:cubicBezTo>
                    <a:pt x="1189" y="756"/>
                    <a:pt x="1187" y="745"/>
                    <a:pt x="1186" y="741"/>
                  </a:cubicBezTo>
                  <a:cubicBezTo>
                    <a:pt x="1184" y="707"/>
                    <a:pt x="1241" y="492"/>
                    <a:pt x="1203" y="450"/>
                  </a:cubicBezTo>
                  <a:cubicBezTo>
                    <a:pt x="1144" y="382"/>
                    <a:pt x="1072" y="295"/>
                    <a:pt x="1049" y="287"/>
                  </a:cubicBezTo>
                  <a:cubicBezTo>
                    <a:pt x="1048" y="286"/>
                    <a:pt x="1046" y="286"/>
                    <a:pt x="1046" y="286"/>
                  </a:cubicBezTo>
                  <a:cubicBezTo>
                    <a:pt x="1046" y="35"/>
                    <a:pt x="1046" y="35"/>
                    <a:pt x="1046" y="35"/>
                  </a:cubicBezTo>
                  <a:cubicBezTo>
                    <a:pt x="1046" y="32"/>
                    <a:pt x="1046" y="30"/>
                    <a:pt x="1046" y="28"/>
                  </a:cubicBezTo>
                  <a:cubicBezTo>
                    <a:pt x="1046" y="28"/>
                    <a:pt x="1046" y="28"/>
                    <a:pt x="1046" y="28"/>
                  </a:cubicBezTo>
                  <a:cubicBezTo>
                    <a:pt x="1046" y="20"/>
                    <a:pt x="1046" y="20"/>
                    <a:pt x="1046" y="20"/>
                  </a:cubicBezTo>
                  <a:cubicBezTo>
                    <a:pt x="1046" y="12"/>
                    <a:pt x="1046" y="12"/>
                    <a:pt x="1046" y="12"/>
                  </a:cubicBezTo>
                  <a:cubicBezTo>
                    <a:pt x="1046" y="0"/>
                    <a:pt x="1046" y="0"/>
                    <a:pt x="1046" y="0"/>
                  </a:cubicBezTo>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10" name="Freeform 12"/>
            <p:cNvSpPr>
              <a:spLocks/>
            </p:cNvSpPr>
            <p:nvPr/>
          </p:nvSpPr>
          <p:spPr bwMode="auto">
            <a:xfrm>
              <a:off x="3156858" y="4998353"/>
              <a:ext cx="431115" cy="391920"/>
            </a:xfrm>
            <a:custGeom>
              <a:avLst/>
              <a:gdLst>
                <a:gd name="T0" fmla="*/ 238 w 238"/>
                <a:gd name="T1" fmla="*/ 137 h 217"/>
                <a:gd name="T2" fmla="*/ 162 w 238"/>
                <a:gd name="T3" fmla="*/ 23 h 217"/>
                <a:gd name="T4" fmla="*/ 8 w 238"/>
                <a:gd name="T5" fmla="*/ 37 h 217"/>
                <a:gd name="T6" fmla="*/ 128 w 238"/>
                <a:gd name="T7" fmla="*/ 104 h 217"/>
                <a:gd name="T8" fmla="*/ 198 w 238"/>
                <a:gd name="T9" fmla="*/ 213 h 217"/>
                <a:gd name="T10" fmla="*/ 238 w 238"/>
                <a:gd name="T11" fmla="*/ 137 h 217"/>
              </a:gdLst>
              <a:ahLst/>
              <a:cxnLst>
                <a:cxn ang="0">
                  <a:pos x="T0" y="T1"/>
                </a:cxn>
                <a:cxn ang="0">
                  <a:pos x="T2" y="T3"/>
                </a:cxn>
                <a:cxn ang="0">
                  <a:pos x="T4" y="T5"/>
                </a:cxn>
                <a:cxn ang="0">
                  <a:pos x="T6" y="T7"/>
                </a:cxn>
                <a:cxn ang="0">
                  <a:pos x="T8" y="T9"/>
                </a:cxn>
                <a:cxn ang="0">
                  <a:pos x="T10" y="T11"/>
                </a:cxn>
              </a:cxnLst>
              <a:rect l="0" t="0" r="r" b="b"/>
              <a:pathLst>
                <a:path w="238" h="217">
                  <a:moveTo>
                    <a:pt x="238" y="137"/>
                  </a:moveTo>
                  <a:cubicBezTo>
                    <a:pt x="234" y="132"/>
                    <a:pt x="162" y="23"/>
                    <a:pt x="162" y="23"/>
                  </a:cubicBezTo>
                  <a:cubicBezTo>
                    <a:pt x="162" y="23"/>
                    <a:pt x="0" y="0"/>
                    <a:pt x="8" y="37"/>
                  </a:cubicBezTo>
                  <a:cubicBezTo>
                    <a:pt x="17" y="75"/>
                    <a:pt x="128" y="104"/>
                    <a:pt x="128" y="104"/>
                  </a:cubicBezTo>
                  <a:cubicBezTo>
                    <a:pt x="128" y="104"/>
                    <a:pt x="193" y="217"/>
                    <a:pt x="198" y="213"/>
                  </a:cubicBezTo>
                  <a:cubicBezTo>
                    <a:pt x="203" y="209"/>
                    <a:pt x="238" y="137"/>
                    <a:pt x="238" y="137"/>
                  </a:cubicBezTo>
                  <a:close/>
                </a:path>
              </a:pathLst>
            </a:custGeom>
            <a:solidFill>
              <a:srgbClr val="E5BC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11" name="Freeform 13"/>
            <p:cNvSpPr>
              <a:spLocks/>
            </p:cNvSpPr>
            <p:nvPr/>
          </p:nvSpPr>
          <p:spPr bwMode="auto">
            <a:xfrm>
              <a:off x="3094691" y="4913212"/>
              <a:ext cx="736545" cy="1523082"/>
            </a:xfrm>
            <a:custGeom>
              <a:avLst/>
              <a:gdLst>
                <a:gd name="T0" fmla="*/ 314 w 408"/>
                <a:gd name="T1" fmla="*/ 464 h 843"/>
                <a:gd name="T2" fmla="*/ 331 w 408"/>
                <a:gd name="T3" fmla="*/ 172 h 843"/>
                <a:gd name="T4" fmla="*/ 176 w 408"/>
                <a:gd name="T5" fmla="*/ 9 h 843"/>
                <a:gd name="T6" fmla="*/ 21 w 408"/>
                <a:gd name="T7" fmla="*/ 1 h 843"/>
                <a:gd name="T8" fmla="*/ 37 w 408"/>
                <a:gd name="T9" fmla="*/ 46 h 843"/>
                <a:gd name="T10" fmla="*/ 158 w 408"/>
                <a:gd name="T11" fmla="*/ 101 h 843"/>
                <a:gd name="T12" fmla="*/ 170 w 408"/>
                <a:gd name="T13" fmla="*/ 243 h 843"/>
                <a:gd name="T14" fmla="*/ 121 w 408"/>
                <a:gd name="T15" fmla="*/ 230 h 843"/>
                <a:gd name="T16" fmla="*/ 74 w 408"/>
                <a:gd name="T17" fmla="*/ 277 h 843"/>
                <a:gd name="T18" fmla="*/ 75 w 408"/>
                <a:gd name="T19" fmla="*/ 313 h 843"/>
                <a:gd name="T20" fmla="*/ 104 w 408"/>
                <a:gd name="T21" fmla="*/ 472 h 843"/>
                <a:gd name="T22" fmla="*/ 167 w 408"/>
                <a:gd name="T23" fmla="*/ 843 h 843"/>
                <a:gd name="T24" fmla="*/ 408 w 408"/>
                <a:gd name="T25" fmla="*/ 843 h 843"/>
                <a:gd name="T26" fmla="*/ 314 w 408"/>
                <a:gd name="T27" fmla="*/ 464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8" h="843">
                  <a:moveTo>
                    <a:pt x="314" y="464"/>
                  </a:moveTo>
                  <a:cubicBezTo>
                    <a:pt x="311" y="430"/>
                    <a:pt x="368" y="215"/>
                    <a:pt x="331" y="172"/>
                  </a:cubicBezTo>
                  <a:cubicBezTo>
                    <a:pt x="271" y="105"/>
                    <a:pt x="200" y="18"/>
                    <a:pt x="176" y="9"/>
                  </a:cubicBezTo>
                  <a:cubicBezTo>
                    <a:pt x="153" y="1"/>
                    <a:pt x="42" y="2"/>
                    <a:pt x="21" y="1"/>
                  </a:cubicBezTo>
                  <a:cubicBezTo>
                    <a:pt x="0" y="0"/>
                    <a:pt x="2" y="13"/>
                    <a:pt x="37" y="46"/>
                  </a:cubicBezTo>
                  <a:cubicBezTo>
                    <a:pt x="73" y="79"/>
                    <a:pt x="143" y="71"/>
                    <a:pt x="158" y="101"/>
                  </a:cubicBezTo>
                  <a:cubicBezTo>
                    <a:pt x="172" y="130"/>
                    <a:pt x="203" y="224"/>
                    <a:pt x="170" y="243"/>
                  </a:cubicBezTo>
                  <a:cubicBezTo>
                    <a:pt x="151" y="253"/>
                    <a:pt x="164" y="255"/>
                    <a:pt x="121" y="230"/>
                  </a:cubicBezTo>
                  <a:cubicBezTo>
                    <a:pt x="74" y="277"/>
                    <a:pt x="74" y="277"/>
                    <a:pt x="74" y="277"/>
                  </a:cubicBezTo>
                  <a:cubicBezTo>
                    <a:pt x="76" y="289"/>
                    <a:pt x="77" y="301"/>
                    <a:pt x="75" y="313"/>
                  </a:cubicBezTo>
                  <a:cubicBezTo>
                    <a:pt x="68" y="372"/>
                    <a:pt x="90" y="449"/>
                    <a:pt x="104" y="472"/>
                  </a:cubicBezTo>
                  <a:cubicBezTo>
                    <a:pt x="113" y="485"/>
                    <a:pt x="150" y="639"/>
                    <a:pt x="167" y="843"/>
                  </a:cubicBezTo>
                  <a:cubicBezTo>
                    <a:pt x="408" y="843"/>
                    <a:pt x="408" y="843"/>
                    <a:pt x="408" y="843"/>
                  </a:cubicBezTo>
                  <a:cubicBezTo>
                    <a:pt x="349" y="613"/>
                    <a:pt x="315" y="479"/>
                    <a:pt x="314" y="464"/>
                  </a:cubicBezTo>
                  <a:close/>
                </a:path>
              </a:pathLst>
            </a:custGeom>
            <a:solidFill>
              <a:srgbClr val="F6CB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12" name="Freeform 14"/>
            <p:cNvSpPr>
              <a:spLocks/>
            </p:cNvSpPr>
            <p:nvPr/>
          </p:nvSpPr>
          <p:spPr bwMode="auto">
            <a:xfrm>
              <a:off x="3273084" y="5807871"/>
              <a:ext cx="652754" cy="1050075"/>
            </a:xfrm>
            <a:custGeom>
              <a:avLst/>
              <a:gdLst>
                <a:gd name="T0" fmla="*/ 483 w 483"/>
                <a:gd name="T1" fmla="*/ 777 h 777"/>
                <a:gd name="T2" fmla="*/ 318 w 483"/>
                <a:gd name="T3" fmla="*/ 0 h 777"/>
                <a:gd name="T4" fmla="*/ 0 w 483"/>
                <a:gd name="T5" fmla="*/ 46 h 777"/>
                <a:gd name="T6" fmla="*/ 110 w 483"/>
                <a:gd name="T7" fmla="*/ 777 h 777"/>
                <a:gd name="T8" fmla="*/ 483 w 483"/>
                <a:gd name="T9" fmla="*/ 777 h 777"/>
              </a:gdLst>
              <a:ahLst/>
              <a:cxnLst>
                <a:cxn ang="0">
                  <a:pos x="T0" y="T1"/>
                </a:cxn>
                <a:cxn ang="0">
                  <a:pos x="T2" y="T3"/>
                </a:cxn>
                <a:cxn ang="0">
                  <a:pos x="T4" y="T5"/>
                </a:cxn>
                <a:cxn ang="0">
                  <a:pos x="T6" y="T7"/>
                </a:cxn>
                <a:cxn ang="0">
                  <a:pos x="T8" y="T9"/>
                </a:cxn>
              </a:cxnLst>
              <a:rect l="0" t="0" r="r" b="b"/>
              <a:pathLst>
                <a:path w="483" h="777">
                  <a:moveTo>
                    <a:pt x="483" y="777"/>
                  </a:moveTo>
                  <a:lnTo>
                    <a:pt x="318" y="0"/>
                  </a:lnTo>
                  <a:lnTo>
                    <a:pt x="0" y="46"/>
                  </a:lnTo>
                  <a:lnTo>
                    <a:pt x="110" y="777"/>
                  </a:lnTo>
                  <a:lnTo>
                    <a:pt x="483" y="777"/>
                  </a:lnTo>
                  <a:close/>
                </a:path>
              </a:pathLst>
            </a:custGeom>
            <a:solidFill>
              <a:schemeClr val="tx1">
                <a:lumMod val="65000"/>
                <a:lumOff val="35000"/>
              </a:schemeClr>
            </a:solidFill>
            <a:ln>
              <a:noFill/>
            </a:ln>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13" name="Freeform 15"/>
            <p:cNvSpPr>
              <a:spLocks/>
            </p:cNvSpPr>
            <p:nvPr/>
          </p:nvSpPr>
          <p:spPr bwMode="auto">
            <a:xfrm>
              <a:off x="3273084" y="5837602"/>
              <a:ext cx="379760" cy="1020344"/>
            </a:xfrm>
            <a:custGeom>
              <a:avLst/>
              <a:gdLst>
                <a:gd name="T0" fmla="*/ 164 w 281"/>
                <a:gd name="T1" fmla="*/ 0 h 755"/>
                <a:gd name="T2" fmla="*/ 0 w 281"/>
                <a:gd name="T3" fmla="*/ 24 h 755"/>
                <a:gd name="T4" fmla="*/ 110 w 281"/>
                <a:gd name="T5" fmla="*/ 755 h 755"/>
                <a:gd name="T6" fmla="*/ 281 w 281"/>
                <a:gd name="T7" fmla="*/ 755 h 755"/>
                <a:gd name="T8" fmla="*/ 164 w 281"/>
                <a:gd name="T9" fmla="*/ 0 h 755"/>
              </a:gdLst>
              <a:ahLst/>
              <a:cxnLst>
                <a:cxn ang="0">
                  <a:pos x="T0" y="T1"/>
                </a:cxn>
                <a:cxn ang="0">
                  <a:pos x="T2" y="T3"/>
                </a:cxn>
                <a:cxn ang="0">
                  <a:pos x="T4" y="T5"/>
                </a:cxn>
                <a:cxn ang="0">
                  <a:pos x="T6" y="T7"/>
                </a:cxn>
                <a:cxn ang="0">
                  <a:pos x="T8" y="T9"/>
                </a:cxn>
              </a:cxnLst>
              <a:rect l="0" t="0" r="r" b="b"/>
              <a:pathLst>
                <a:path w="281" h="755">
                  <a:moveTo>
                    <a:pt x="164" y="0"/>
                  </a:moveTo>
                  <a:lnTo>
                    <a:pt x="0" y="24"/>
                  </a:lnTo>
                  <a:lnTo>
                    <a:pt x="110" y="755"/>
                  </a:lnTo>
                  <a:lnTo>
                    <a:pt x="281" y="755"/>
                  </a:lnTo>
                  <a:lnTo>
                    <a:pt x="164"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14" name="Freeform 16"/>
            <p:cNvSpPr>
              <a:spLocks/>
            </p:cNvSpPr>
            <p:nvPr/>
          </p:nvSpPr>
          <p:spPr bwMode="auto">
            <a:xfrm>
              <a:off x="1927031" y="4414528"/>
              <a:ext cx="1481198" cy="1133865"/>
            </a:xfrm>
            <a:custGeom>
              <a:avLst/>
              <a:gdLst>
                <a:gd name="T0" fmla="*/ 820 w 820"/>
                <a:gd name="T1" fmla="*/ 33 h 627"/>
                <a:gd name="T2" fmla="*/ 820 w 820"/>
                <a:gd name="T3" fmla="*/ 593 h 627"/>
                <a:gd name="T4" fmla="*/ 786 w 820"/>
                <a:gd name="T5" fmla="*/ 627 h 627"/>
                <a:gd name="T6" fmla="*/ 33 w 820"/>
                <a:gd name="T7" fmla="*/ 627 h 627"/>
                <a:gd name="T8" fmla="*/ 0 w 820"/>
                <a:gd name="T9" fmla="*/ 593 h 627"/>
                <a:gd name="T10" fmla="*/ 0 w 820"/>
                <a:gd name="T11" fmla="*/ 33 h 627"/>
                <a:gd name="T12" fmla="*/ 33 w 820"/>
                <a:gd name="T13" fmla="*/ 0 h 627"/>
                <a:gd name="T14" fmla="*/ 786 w 820"/>
                <a:gd name="T15" fmla="*/ 0 h 627"/>
                <a:gd name="T16" fmla="*/ 820 w 820"/>
                <a:gd name="T17" fmla="*/ 33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0" h="627">
                  <a:moveTo>
                    <a:pt x="820" y="33"/>
                  </a:moveTo>
                  <a:cubicBezTo>
                    <a:pt x="820" y="593"/>
                    <a:pt x="820" y="593"/>
                    <a:pt x="820" y="593"/>
                  </a:cubicBezTo>
                  <a:cubicBezTo>
                    <a:pt x="820" y="612"/>
                    <a:pt x="805" y="627"/>
                    <a:pt x="786" y="627"/>
                  </a:cubicBezTo>
                  <a:cubicBezTo>
                    <a:pt x="33" y="627"/>
                    <a:pt x="33" y="627"/>
                    <a:pt x="33" y="627"/>
                  </a:cubicBezTo>
                  <a:cubicBezTo>
                    <a:pt x="15" y="627"/>
                    <a:pt x="0" y="612"/>
                    <a:pt x="0" y="593"/>
                  </a:cubicBezTo>
                  <a:cubicBezTo>
                    <a:pt x="0" y="33"/>
                    <a:pt x="0" y="33"/>
                    <a:pt x="0" y="33"/>
                  </a:cubicBezTo>
                  <a:cubicBezTo>
                    <a:pt x="0" y="15"/>
                    <a:pt x="15" y="0"/>
                    <a:pt x="33" y="0"/>
                  </a:cubicBezTo>
                  <a:cubicBezTo>
                    <a:pt x="786" y="0"/>
                    <a:pt x="786" y="0"/>
                    <a:pt x="786" y="0"/>
                  </a:cubicBezTo>
                  <a:cubicBezTo>
                    <a:pt x="805" y="0"/>
                    <a:pt x="820" y="15"/>
                    <a:pt x="820" y="33"/>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pic>
          <p:nvPicPr>
            <p:cNvPr id="15" name="Picture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8923" y="4405068"/>
              <a:ext cx="1496064" cy="1148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8"/>
            <p:cNvSpPr>
              <a:spLocks noChangeArrowheads="1"/>
            </p:cNvSpPr>
            <p:nvPr/>
          </p:nvSpPr>
          <p:spPr bwMode="auto">
            <a:xfrm>
              <a:off x="2031093" y="4505075"/>
              <a:ext cx="1273073" cy="9514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17" name="Rectangle 19"/>
            <p:cNvSpPr>
              <a:spLocks noChangeArrowheads="1"/>
            </p:cNvSpPr>
            <p:nvPr/>
          </p:nvSpPr>
          <p:spPr bwMode="auto">
            <a:xfrm>
              <a:off x="2031093" y="5425411"/>
              <a:ext cx="1273073" cy="31083"/>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18" name="Rectangle 20"/>
            <p:cNvSpPr>
              <a:spLocks noChangeArrowheads="1"/>
            </p:cNvSpPr>
            <p:nvPr/>
          </p:nvSpPr>
          <p:spPr bwMode="auto">
            <a:xfrm>
              <a:off x="2090557" y="4792933"/>
              <a:ext cx="367597" cy="590582"/>
            </a:xfrm>
            <a:prstGeom prst="rect">
              <a:avLst/>
            </a:prstGeom>
            <a:solidFill>
              <a:schemeClr val="accent2">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19" name="Rectangle 21"/>
            <p:cNvSpPr>
              <a:spLocks noChangeArrowheads="1"/>
            </p:cNvSpPr>
            <p:nvPr/>
          </p:nvSpPr>
          <p:spPr bwMode="auto">
            <a:xfrm>
              <a:off x="2120290" y="4837532"/>
              <a:ext cx="297321" cy="2027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20" name="Rectangle 22"/>
            <p:cNvSpPr>
              <a:spLocks noChangeArrowheads="1"/>
            </p:cNvSpPr>
            <p:nvPr/>
          </p:nvSpPr>
          <p:spPr bwMode="auto">
            <a:xfrm>
              <a:off x="2270302" y="4884832"/>
              <a:ext cx="147309" cy="2027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21" name="Rectangle 23"/>
            <p:cNvSpPr>
              <a:spLocks noChangeArrowheads="1"/>
            </p:cNvSpPr>
            <p:nvPr/>
          </p:nvSpPr>
          <p:spPr bwMode="auto">
            <a:xfrm>
              <a:off x="2270302" y="4932133"/>
              <a:ext cx="147309" cy="2027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22" name="Rectangle 24"/>
            <p:cNvSpPr>
              <a:spLocks noChangeArrowheads="1"/>
            </p:cNvSpPr>
            <p:nvPr/>
          </p:nvSpPr>
          <p:spPr bwMode="auto">
            <a:xfrm>
              <a:off x="2120290" y="4976730"/>
              <a:ext cx="297321" cy="2027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23" name="Rectangle 25"/>
            <p:cNvSpPr>
              <a:spLocks noChangeArrowheads="1"/>
            </p:cNvSpPr>
            <p:nvPr/>
          </p:nvSpPr>
          <p:spPr bwMode="auto">
            <a:xfrm>
              <a:off x="2270302" y="5024031"/>
              <a:ext cx="147309" cy="2027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24" name="Rectangle 26"/>
            <p:cNvSpPr>
              <a:spLocks noChangeArrowheads="1"/>
            </p:cNvSpPr>
            <p:nvPr/>
          </p:nvSpPr>
          <p:spPr bwMode="auto">
            <a:xfrm>
              <a:off x="2270302" y="5071332"/>
              <a:ext cx="147309" cy="18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25" name="Rectangle 27"/>
            <p:cNvSpPr>
              <a:spLocks noChangeArrowheads="1"/>
            </p:cNvSpPr>
            <p:nvPr/>
          </p:nvSpPr>
          <p:spPr bwMode="auto">
            <a:xfrm>
              <a:off x="2120290" y="5118633"/>
              <a:ext cx="297321" cy="18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26" name="Rectangle 28"/>
            <p:cNvSpPr>
              <a:spLocks noChangeArrowheads="1"/>
            </p:cNvSpPr>
            <p:nvPr/>
          </p:nvSpPr>
          <p:spPr bwMode="auto">
            <a:xfrm>
              <a:off x="2270302" y="5164581"/>
              <a:ext cx="147309" cy="2027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27" name="Rectangle 29"/>
            <p:cNvSpPr>
              <a:spLocks noChangeArrowheads="1"/>
            </p:cNvSpPr>
            <p:nvPr/>
          </p:nvSpPr>
          <p:spPr bwMode="auto">
            <a:xfrm>
              <a:off x="2270302" y="5211882"/>
              <a:ext cx="147309" cy="2027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28" name="Rectangle 30"/>
            <p:cNvSpPr>
              <a:spLocks noChangeArrowheads="1"/>
            </p:cNvSpPr>
            <p:nvPr/>
          </p:nvSpPr>
          <p:spPr bwMode="auto">
            <a:xfrm>
              <a:off x="2270302" y="5256480"/>
              <a:ext cx="147309" cy="2027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29" name="Rectangle 31"/>
            <p:cNvSpPr>
              <a:spLocks noChangeArrowheads="1"/>
            </p:cNvSpPr>
            <p:nvPr/>
          </p:nvSpPr>
          <p:spPr bwMode="auto">
            <a:xfrm>
              <a:off x="2120290" y="5303781"/>
              <a:ext cx="297321" cy="2027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30" name="Rectangle 32"/>
            <p:cNvSpPr>
              <a:spLocks noChangeArrowheads="1"/>
            </p:cNvSpPr>
            <p:nvPr/>
          </p:nvSpPr>
          <p:spPr bwMode="auto">
            <a:xfrm>
              <a:off x="2031093" y="4505075"/>
              <a:ext cx="1273073" cy="217583"/>
            </a:xfrm>
            <a:prstGeom prst="rect">
              <a:avLst/>
            </a:prstGeom>
            <a:solidFill>
              <a:schemeClr val="accent2">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31" name="Rectangle 33"/>
            <p:cNvSpPr>
              <a:spLocks noChangeArrowheads="1"/>
            </p:cNvSpPr>
            <p:nvPr/>
          </p:nvSpPr>
          <p:spPr bwMode="auto">
            <a:xfrm>
              <a:off x="2031093" y="4505075"/>
              <a:ext cx="1273073" cy="63518"/>
            </a:xfrm>
            <a:prstGeom prst="rect">
              <a:avLst/>
            </a:prstGeom>
            <a:solidFill>
              <a:srgbClr val="82CE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32" name="Oval 34"/>
            <p:cNvSpPr>
              <a:spLocks noChangeArrowheads="1"/>
            </p:cNvSpPr>
            <p:nvPr/>
          </p:nvSpPr>
          <p:spPr bwMode="auto">
            <a:xfrm>
              <a:off x="1985144" y="4969973"/>
              <a:ext cx="21624" cy="22974"/>
            </a:xfrm>
            <a:prstGeom prst="ellipse">
              <a:avLst/>
            </a:pr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pic>
          <p:nvPicPr>
            <p:cNvPr id="33" name="Picture 3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7035" y="4961865"/>
              <a:ext cx="37840" cy="3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87950" y="4936187"/>
              <a:ext cx="93250" cy="91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Freeform 37"/>
            <p:cNvSpPr>
              <a:spLocks/>
            </p:cNvSpPr>
            <p:nvPr/>
          </p:nvSpPr>
          <p:spPr bwMode="auto">
            <a:xfrm>
              <a:off x="3314978" y="4948349"/>
              <a:ext cx="66222" cy="66221"/>
            </a:xfrm>
            <a:custGeom>
              <a:avLst/>
              <a:gdLst>
                <a:gd name="T0" fmla="*/ 37 w 37"/>
                <a:gd name="T1" fmla="*/ 7 h 37"/>
                <a:gd name="T2" fmla="*/ 37 w 37"/>
                <a:gd name="T3" fmla="*/ 29 h 37"/>
                <a:gd name="T4" fmla="*/ 30 w 37"/>
                <a:gd name="T5" fmla="*/ 37 h 37"/>
                <a:gd name="T6" fmla="*/ 7 w 37"/>
                <a:gd name="T7" fmla="*/ 37 h 37"/>
                <a:gd name="T8" fmla="*/ 0 w 37"/>
                <a:gd name="T9" fmla="*/ 29 h 37"/>
                <a:gd name="T10" fmla="*/ 0 w 37"/>
                <a:gd name="T11" fmla="*/ 7 h 37"/>
                <a:gd name="T12" fmla="*/ 7 w 37"/>
                <a:gd name="T13" fmla="*/ 0 h 37"/>
                <a:gd name="T14" fmla="*/ 30 w 37"/>
                <a:gd name="T15" fmla="*/ 0 h 37"/>
                <a:gd name="T16" fmla="*/ 37 w 37"/>
                <a:gd name="T17" fmla="*/ 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7">
                  <a:moveTo>
                    <a:pt x="37" y="7"/>
                  </a:moveTo>
                  <a:cubicBezTo>
                    <a:pt x="37" y="29"/>
                    <a:pt x="37" y="29"/>
                    <a:pt x="37" y="29"/>
                  </a:cubicBezTo>
                  <a:cubicBezTo>
                    <a:pt x="37" y="33"/>
                    <a:pt x="34" y="37"/>
                    <a:pt x="30" y="37"/>
                  </a:cubicBezTo>
                  <a:cubicBezTo>
                    <a:pt x="7" y="37"/>
                    <a:pt x="7" y="37"/>
                    <a:pt x="7" y="37"/>
                  </a:cubicBezTo>
                  <a:cubicBezTo>
                    <a:pt x="3" y="37"/>
                    <a:pt x="0" y="33"/>
                    <a:pt x="0" y="29"/>
                  </a:cubicBezTo>
                  <a:cubicBezTo>
                    <a:pt x="0" y="7"/>
                    <a:pt x="0" y="7"/>
                    <a:pt x="0" y="7"/>
                  </a:cubicBezTo>
                  <a:cubicBezTo>
                    <a:pt x="0" y="3"/>
                    <a:pt x="3" y="0"/>
                    <a:pt x="7" y="0"/>
                  </a:cubicBezTo>
                  <a:cubicBezTo>
                    <a:pt x="30" y="0"/>
                    <a:pt x="30" y="0"/>
                    <a:pt x="30" y="0"/>
                  </a:cubicBezTo>
                  <a:cubicBezTo>
                    <a:pt x="34" y="0"/>
                    <a:pt x="37" y="3"/>
                    <a:pt x="37" y="7"/>
                  </a:cubicBezTo>
                  <a:close/>
                </a:path>
              </a:pathLst>
            </a:custGeom>
            <a:solidFill>
              <a:srgbClr val="92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36" name="Freeform 38"/>
            <p:cNvSpPr>
              <a:spLocks/>
            </p:cNvSpPr>
            <p:nvPr/>
          </p:nvSpPr>
          <p:spPr bwMode="auto">
            <a:xfrm>
              <a:off x="3225782" y="5019976"/>
              <a:ext cx="245965" cy="664913"/>
            </a:xfrm>
            <a:custGeom>
              <a:avLst/>
              <a:gdLst>
                <a:gd name="T0" fmla="*/ 17 w 136"/>
                <a:gd name="T1" fmla="*/ 93 h 368"/>
                <a:gd name="T2" fmla="*/ 1 w 136"/>
                <a:gd name="T3" fmla="*/ 292 h 368"/>
                <a:gd name="T4" fmla="*/ 10 w 136"/>
                <a:gd name="T5" fmla="*/ 353 h 368"/>
                <a:gd name="T6" fmla="*/ 136 w 136"/>
                <a:gd name="T7" fmla="*/ 281 h 368"/>
                <a:gd name="T8" fmla="*/ 94 w 136"/>
                <a:gd name="T9" fmla="*/ 132 h 368"/>
                <a:gd name="T10" fmla="*/ 17 w 136"/>
                <a:gd name="T11" fmla="*/ 93 h 368"/>
              </a:gdLst>
              <a:ahLst/>
              <a:cxnLst>
                <a:cxn ang="0">
                  <a:pos x="T0" y="T1"/>
                </a:cxn>
                <a:cxn ang="0">
                  <a:pos x="T2" y="T3"/>
                </a:cxn>
                <a:cxn ang="0">
                  <a:pos x="T4" y="T5"/>
                </a:cxn>
                <a:cxn ang="0">
                  <a:pos x="T6" y="T7"/>
                </a:cxn>
                <a:cxn ang="0">
                  <a:pos x="T8" y="T9"/>
                </a:cxn>
                <a:cxn ang="0">
                  <a:pos x="T10" y="T11"/>
                </a:cxn>
              </a:cxnLst>
              <a:rect l="0" t="0" r="r" b="b"/>
              <a:pathLst>
                <a:path w="136" h="368">
                  <a:moveTo>
                    <a:pt x="17" y="93"/>
                  </a:moveTo>
                  <a:cubicBezTo>
                    <a:pt x="8" y="109"/>
                    <a:pt x="0" y="220"/>
                    <a:pt x="1" y="292"/>
                  </a:cubicBezTo>
                  <a:cubicBezTo>
                    <a:pt x="2" y="322"/>
                    <a:pt x="9" y="352"/>
                    <a:pt x="10" y="353"/>
                  </a:cubicBezTo>
                  <a:cubicBezTo>
                    <a:pt x="20" y="368"/>
                    <a:pt x="115" y="313"/>
                    <a:pt x="136" y="281"/>
                  </a:cubicBezTo>
                  <a:cubicBezTo>
                    <a:pt x="131" y="271"/>
                    <a:pt x="87" y="171"/>
                    <a:pt x="94" y="132"/>
                  </a:cubicBezTo>
                  <a:cubicBezTo>
                    <a:pt x="106" y="64"/>
                    <a:pt x="37" y="0"/>
                    <a:pt x="17" y="93"/>
                  </a:cubicBezTo>
                  <a:close/>
                </a:path>
              </a:pathLst>
            </a:custGeom>
            <a:solidFill>
              <a:srgbClr val="F6CB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37" name="Freeform 39"/>
            <p:cNvSpPr>
              <a:spLocks/>
            </p:cNvSpPr>
            <p:nvPr/>
          </p:nvSpPr>
          <p:spPr bwMode="auto">
            <a:xfrm>
              <a:off x="1674308" y="5910581"/>
              <a:ext cx="451387" cy="525713"/>
            </a:xfrm>
            <a:custGeom>
              <a:avLst/>
              <a:gdLst>
                <a:gd name="T0" fmla="*/ 64 w 334"/>
                <a:gd name="T1" fmla="*/ 0 h 389"/>
                <a:gd name="T2" fmla="*/ 0 w 334"/>
                <a:gd name="T3" fmla="*/ 389 h 389"/>
                <a:gd name="T4" fmla="*/ 234 w 334"/>
                <a:gd name="T5" fmla="*/ 389 h 389"/>
                <a:gd name="T6" fmla="*/ 288 w 334"/>
                <a:gd name="T7" fmla="*/ 345 h 389"/>
                <a:gd name="T8" fmla="*/ 334 w 334"/>
                <a:gd name="T9" fmla="*/ 69 h 389"/>
                <a:gd name="T10" fmla="*/ 64 w 334"/>
                <a:gd name="T11" fmla="*/ 0 h 389"/>
              </a:gdLst>
              <a:ahLst/>
              <a:cxnLst>
                <a:cxn ang="0">
                  <a:pos x="T0" y="T1"/>
                </a:cxn>
                <a:cxn ang="0">
                  <a:pos x="T2" y="T3"/>
                </a:cxn>
                <a:cxn ang="0">
                  <a:pos x="T4" y="T5"/>
                </a:cxn>
                <a:cxn ang="0">
                  <a:pos x="T6" y="T7"/>
                </a:cxn>
                <a:cxn ang="0">
                  <a:pos x="T8" y="T9"/>
                </a:cxn>
                <a:cxn ang="0">
                  <a:pos x="T10" y="T11"/>
                </a:cxn>
              </a:cxnLst>
              <a:rect l="0" t="0" r="r" b="b"/>
              <a:pathLst>
                <a:path w="334" h="389">
                  <a:moveTo>
                    <a:pt x="64" y="0"/>
                  </a:moveTo>
                  <a:lnTo>
                    <a:pt x="0" y="389"/>
                  </a:lnTo>
                  <a:lnTo>
                    <a:pt x="234" y="389"/>
                  </a:lnTo>
                  <a:lnTo>
                    <a:pt x="288" y="345"/>
                  </a:lnTo>
                  <a:lnTo>
                    <a:pt x="334" y="69"/>
                  </a:lnTo>
                  <a:lnTo>
                    <a:pt x="64" y="0"/>
                  </a:lnTo>
                  <a:close/>
                </a:path>
              </a:pathLst>
            </a:custGeom>
            <a:solidFill>
              <a:srgbClr val="FD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38" name="Freeform 40"/>
            <p:cNvSpPr>
              <a:spLocks/>
            </p:cNvSpPr>
            <p:nvPr/>
          </p:nvSpPr>
          <p:spPr bwMode="auto">
            <a:xfrm>
              <a:off x="2055419" y="5448386"/>
              <a:ext cx="350028" cy="509495"/>
            </a:xfrm>
            <a:custGeom>
              <a:avLst/>
              <a:gdLst>
                <a:gd name="T0" fmla="*/ 194 w 194"/>
                <a:gd name="T1" fmla="*/ 18 h 282"/>
                <a:gd name="T2" fmla="*/ 54 w 194"/>
                <a:gd name="T3" fmla="*/ 267 h 282"/>
                <a:gd name="T4" fmla="*/ 111 w 194"/>
                <a:gd name="T5" fmla="*/ 65 h 282"/>
                <a:gd name="T6" fmla="*/ 194 w 194"/>
                <a:gd name="T7" fmla="*/ 18 h 282"/>
              </a:gdLst>
              <a:ahLst/>
              <a:cxnLst>
                <a:cxn ang="0">
                  <a:pos x="T0" y="T1"/>
                </a:cxn>
                <a:cxn ang="0">
                  <a:pos x="T2" y="T3"/>
                </a:cxn>
                <a:cxn ang="0">
                  <a:pos x="T4" y="T5"/>
                </a:cxn>
                <a:cxn ang="0">
                  <a:pos x="T6" y="T7"/>
                </a:cxn>
              </a:cxnLst>
              <a:rect l="0" t="0" r="r" b="b"/>
              <a:pathLst>
                <a:path w="194" h="282">
                  <a:moveTo>
                    <a:pt x="194" y="18"/>
                  </a:moveTo>
                  <a:cubicBezTo>
                    <a:pt x="183" y="47"/>
                    <a:pt x="109" y="282"/>
                    <a:pt x="54" y="267"/>
                  </a:cubicBezTo>
                  <a:cubicBezTo>
                    <a:pt x="0" y="252"/>
                    <a:pt x="98" y="89"/>
                    <a:pt x="111" y="65"/>
                  </a:cubicBezTo>
                  <a:cubicBezTo>
                    <a:pt x="139" y="0"/>
                    <a:pt x="173" y="2"/>
                    <a:pt x="194" y="18"/>
                  </a:cubicBezTo>
                  <a:close/>
                </a:path>
              </a:pathLst>
            </a:custGeom>
            <a:solidFill>
              <a:srgbClr val="F0C9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39" name="Freeform 41"/>
            <p:cNvSpPr>
              <a:spLocks/>
            </p:cNvSpPr>
            <p:nvPr/>
          </p:nvSpPr>
          <p:spPr bwMode="auto">
            <a:xfrm>
              <a:off x="1712150" y="5033492"/>
              <a:ext cx="645997" cy="1083861"/>
            </a:xfrm>
            <a:custGeom>
              <a:avLst/>
              <a:gdLst>
                <a:gd name="T0" fmla="*/ 273 w 358"/>
                <a:gd name="T1" fmla="*/ 49 h 600"/>
                <a:gd name="T2" fmla="*/ 253 w 358"/>
                <a:gd name="T3" fmla="*/ 182 h 600"/>
                <a:gd name="T4" fmla="*/ 243 w 358"/>
                <a:gd name="T5" fmla="*/ 245 h 600"/>
                <a:gd name="T6" fmla="*/ 241 w 358"/>
                <a:gd name="T7" fmla="*/ 246 h 600"/>
                <a:gd name="T8" fmla="*/ 244 w 358"/>
                <a:gd name="T9" fmla="*/ 224 h 600"/>
                <a:gd name="T10" fmla="*/ 178 w 358"/>
                <a:gd name="T11" fmla="*/ 212 h 600"/>
                <a:gd name="T12" fmla="*/ 172 w 358"/>
                <a:gd name="T13" fmla="*/ 252 h 600"/>
                <a:gd name="T14" fmla="*/ 170 w 358"/>
                <a:gd name="T15" fmla="*/ 252 h 600"/>
                <a:gd name="T16" fmla="*/ 173 w 358"/>
                <a:gd name="T17" fmla="*/ 231 h 600"/>
                <a:gd name="T18" fmla="*/ 107 w 358"/>
                <a:gd name="T19" fmla="*/ 220 h 600"/>
                <a:gd name="T20" fmla="*/ 101 w 358"/>
                <a:gd name="T21" fmla="*/ 258 h 600"/>
                <a:gd name="T22" fmla="*/ 98 w 358"/>
                <a:gd name="T23" fmla="*/ 258 h 600"/>
                <a:gd name="T24" fmla="*/ 101 w 358"/>
                <a:gd name="T25" fmla="*/ 242 h 600"/>
                <a:gd name="T26" fmla="*/ 35 w 358"/>
                <a:gd name="T27" fmla="*/ 231 h 600"/>
                <a:gd name="T28" fmla="*/ 30 w 358"/>
                <a:gd name="T29" fmla="*/ 265 h 600"/>
                <a:gd name="T30" fmla="*/ 30 w 358"/>
                <a:gd name="T31" fmla="*/ 519 h 600"/>
                <a:gd name="T32" fmla="*/ 228 w 358"/>
                <a:gd name="T33" fmla="*/ 535 h 600"/>
                <a:gd name="T34" fmla="*/ 281 w 358"/>
                <a:gd name="T35" fmla="*/ 462 h 600"/>
                <a:gd name="T36" fmla="*/ 347 w 358"/>
                <a:gd name="T37" fmla="*/ 62 h 600"/>
                <a:gd name="T38" fmla="*/ 273 w 358"/>
                <a:gd name="T39" fmla="*/ 49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8" h="600">
                  <a:moveTo>
                    <a:pt x="273" y="49"/>
                  </a:moveTo>
                  <a:cubicBezTo>
                    <a:pt x="253" y="182"/>
                    <a:pt x="253" y="182"/>
                    <a:pt x="253" y="182"/>
                  </a:cubicBezTo>
                  <a:cubicBezTo>
                    <a:pt x="243" y="245"/>
                    <a:pt x="243" y="245"/>
                    <a:pt x="243" y="245"/>
                  </a:cubicBezTo>
                  <a:cubicBezTo>
                    <a:pt x="241" y="246"/>
                    <a:pt x="241" y="246"/>
                    <a:pt x="241" y="246"/>
                  </a:cubicBezTo>
                  <a:cubicBezTo>
                    <a:pt x="244" y="224"/>
                    <a:pt x="244" y="224"/>
                    <a:pt x="244" y="224"/>
                  </a:cubicBezTo>
                  <a:cubicBezTo>
                    <a:pt x="255" y="165"/>
                    <a:pt x="186" y="163"/>
                    <a:pt x="178" y="212"/>
                  </a:cubicBezTo>
                  <a:cubicBezTo>
                    <a:pt x="172" y="252"/>
                    <a:pt x="172" y="252"/>
                    <a:pt x="172" y="252"/>
                  </a:cubicBezTo>
                  <a:cubicBezTo>
                    <a:pt x="170" y="252"/>
                    <a:pt x="170" y="252"/>
                    <a:pt x="170" y="252"/>
                  </a:cubicBezTo>
                  <a:cubicBezTo>
                    <a:pt x="173" y="231"/>
                    <a:pt x="173" y="231"/>
                    <a:pt x="173" y="231"/>
                  </a:cubicBezTo>
                  <a:cubicBezTo>
                    <a:pt x="183" y="172"/>
                    <a:pt x="114" y="171"/>
                    <a:pt x="107" y="220"/>
                  </a:cubicBezTo>
                  <a:cubicBezTo>
                    <a:pt x="101" y="258"/>
                    <a:pt x="101" y="258"/>
                    <a:pt x="101" y="258"/>
                  </a:cubicBezTo>
                  <a:cubicBezTo>
                    <a:pt x="98" y="258"/>
                    <a:pt x="98" y="258"/>
                    <a:pt x="98" y="258"/>
                  </a:cubicBezTo>
                  <a:cubicBezTo>
                    <a:pt x="101" y="242"/>
                    <a:pt x="101" y="242"/>
                    <a:pt x="101" y="242"/>
                  </a:cubicBezTo>
                  <a:cubicBezTo>
                    <a:pt x="111" y="183"/>
                    <a:pt x="42" y="182"/>
                    <a:pt x="35" y="231"/>
                  </a:cubicBezTo>
                  <a:cubicBezTo>
                    <a:pt x="30" y="265"/>
                    <a:pt x="30" y="265"/>
                    <a:pt x="30" y="265"/>
                  </a:cubicBezTo>
                  <a:cubicBezTo>
                    <a:pt x="12" y="347"/>
                    <a:pt x="0" y="453"/>
                    <a:pt x="30" y="519"/>
                  </a:cubicBezTo>
                  <a:cubicBezTo>
                    <a:pt x="78" y="600"/>
                    <a:pt x="195" y="573"/>
                    <a:pt x="228" y="535"/>
                  </a:cubicBezTo>
                  <a:cubicBezTo>
                    <a:pt x="255" y="506"/>
                    <a:pt x="277" y="488"/>
                    <a:pt x="281" y="462"/>
                  </a:cubicBezTo>
                  <a:cubicBezTo>
                    <a:pt x="347" y="62"/>
                    <a:pt x="347" y="62"/>
                    <a:pt x="347" y="62"/>
                  </a:cubicBezTo>
                  <a:cubicBezTo>
                    <a:pt x="358" y="3"/>
                    <a:pt x="280" y="0"/>
                    <a:pt x="273" y="49"/>
                  </a:cubicBezTo>
                  <a:close/>
                </a:path>
              </a:pathLst>
            </a:custGeom>
            <a:solidFill>
              <a:srgbClr val="FDD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40" name="Freeform 42"/>
            <p:cNvSpPr>
              <a:spLocks/>
            </p:cNvSpPr>
            <p:nvPr/>
          </p:nvSpPr>
          <p:spPr bwMode="auto">
            <a:xfrm>
              <a:off x="1516187" y="5974099"/>
              <a:ext cx="625725" cy="883847"/>
            </a:xfrm>
            <a:custGeom>
              <a:avLst/>
              <a:gdLst>
                <a:gd name="T0" fmla="*/ 0 w 463"/>
                <a:gd name="T1" fmla="*/ 654 h 654"/>
                <a:gd name="T2" fmla="*/ 158 w 463"/>
                <a:gd name="T3" fmla="*/ 0 h 654"/>
                <a:gd name="T4" fmla="*/ 463 w 463"/>
                <a:gd name="T5" fmla="*/ 44 h 654"/>
                <a:gd name="T6" fmla="*/ 352 w 463"/>
                <a:gd name="T7" fmla="*/ 654 h 654"/>
                <a:gd name="T8" fmla="*/ 0 w 463"/>
                <a:gd name="T9" fmla="*/ 654 h 654"/>
              </a:gdLst>
              <a:ahLst/>
              <a:cxnLst>
                <a:cxn ang="0">
                  <a:pos x="T0" y="T1"/>
                </a:cxn>
                <a:cxn ang="0">
                  <a:pos x="T2" y="T3"/>
                </a:cxn>
                <a:cxn ang="0">
                  <a:pos x="T4" y="T5"/>
                </a:cxn>
                <a:cxn ang="0">
                  <a:pos x="T6" y="T7"/>
                </a:cxn>
                <a:cxn ang="0">
                  <a:pos x="T8" y="T9"/>
                </a:cxn>
              </a:cxnLst>
              <a:rect l="0" t="0" r="r" b="b"/>
              <a:pathLst>
                <a:path w="463" h="654">
                  <a:moveTo>
                    <a:pt x="0" y="654"/>
                  </a:moveTo>
                  <a:lnTo>
                    <a:pt x="158" y="0"/>
                  </a:lnTo>
                  <a:lnTo>
                    <a:pt x="463" y="44"/>
                  </a:lnTo>
                  <a:lnTo>
                    <a:pt x="352" y="654"/>
                  </a:lnTo>
                  <a:lnTo>
                    <a:pt x="0" y="654"/>
                  </a:lnTo>
                  <a:close/>
                </a:path>
              </a:pathLst>
            </a:custGeom>
            <a:solidFill>
              <a:schemeClr val="tx1">
                <a:lumMod val="65000"/>
                <a:lumOff val="35000"/>
              </a:schemeClr>
            </a:solidFill>
            <a:ln>
              <a:noFill/>
            </a:ln>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41" name="Freeform 43"/>
            <p:cNvSpPr>
              <a:spLocks/>
            </p:cNvSpPr>
            <p:nvPr/>
          </p:nvSpPr>
          <p:spPr bwMode="auto">
            <a:xfrm>
              <a:off x="1752694" y="6005182"/>
              <a:ext cx="389220" cy="852764"/>
            </a:xfrm>
            <a:custGeom>
              <a:avLst/>
              <a:gdLst>
                <a:gd name="T0" fmla="*/ 142 w 288"/>
                <a:gd name="T1" fmla="*/ 0 h 631"/>
                <a:gd name="T2" fmla="*/ 288 w 288"/>
                <a:gd name="T3" fmla="*/ 21 h 631"/>
                <a:gd name="T4" fmla="*/ 177 w 288"/>
                <a:gd name="T5" fmla="*/ 631 h 631"/>
                <a:gd name="T6" fmla="*/ 0 w 288"/>
                <a:gd name="T7" fmla="*/ 631 h 631"/>
                <a:gd name="T8" fmla="*/ 142 w 288"/>
                <a:gd name="T9" fmla="*/ 0 h 631"/>
              </a:gdLst>
              <a:ahLst/>
              <a:cxnLst>
                <a:cxn ang="0">
                  <a:pos x="T0" y="T1"/>
                </a:cxn>
                <a:cxn ang="0">
                  <a:pos x="T2" y="T3"/>
                </a:cxn>
                <a:cxn ang="0">
                  <a:pos x="T4" y="T5"/>
                </a:cxn>
                <a:cxn ang="0">
                  <a:pos x="T6" y="T7"/>
                </a:cxn>
                <a:cxn ang="0">
                  <a:pos x="T8" y="T9"/>
                </a:cxn>
              </a:cxnLst>
              <a:rect l="0" t="0" r="r" b="b"/>
              <a:pathLst>
                <a:path w="288" h="631">
                  <a:moveTo>
                    <a:pt x="142" y="0"/>
                  </a:moveTo>
                  <a:lnTo>
                    <a:pt x="288" y="21"/>
                  </a:lnTo>
                  <a:lnTo>
                    <a:pt x="177" y="631"/>
                  </a:lnTo>
                  <a:lnTo>
                    <a:pt x="0" y="631"/>
                  </a:lnTo>
                  <a:lnTo>
                    <a:pt x="142" y="0"/>
                  </a:lnTo>
                  <a:close/>
                </a:path>
              </a:pathLst>
            </a:custGeom>
            <a:solidFill>
              <a:schemeClr val="tx1">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42" name="Rectangle 44"/>
            <p:cNvSpPr>
              <a:spLocks noChangeArrowheads="1"/>
            </p:cNvSpPr>
            <p:nvPr/>
          </p:nvSpPr>
          <p:spPr bwMode="auto">
            <a:xfrm>
              <a:off x="2575731" y="4637516"/>
              <a:ext cx="628428" cy="500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43" name="Freeform 45"/>
            <p:cNvSpPr>
              <a:spLocks noEditPoints="1"/>
            </p:cNvSpPr>
            <p:nvPr/>
          </p:nvSpPr>
          <p:spPr bwMode="auto">
            <a:xfrm>
              <a:off x="3231188" y="4636166"/>
              <a:ext cx="35138" cy="33786"/>
            </a:xfrm>
            <a:custGeom>
              <a:avLst/>
              <a:gdLst>
                <a:gd name="T0" fmla="*/ 10 w 19"/>
                <a:gd name="T1" fmla="*/ 3 h 19"/>
                <a:gd name="T2" fmla="*/ 3 w 19"/>
                <a:gd name="T3" fmla="*/ 10 h 19"/>
                <a:gd name="T4" fmla="*/ 10 w 19"/>
                <a:gd name="T5" fmla="*/ 16 h 19"/>
                <a:gd name="T6" fmla="*/ 16 w 19"/>
                <a:gd name="T7" fmla="*/ 10 h 19"/>
                <a:gd name="T8" fmla="*/ 10 w 19"/>
                <a:gd name="T9" fmla="*/ 3 h 19"/>
                <a:gd name="T10" fmla="*/ 3 w 19"/>
                <a:gd name="T11" fmla="*/ 3 h 19"/>
                <a:gd name="T12" fmla="*/ 16 w 19"/>
                <a:gd name="T13" fmla="*/ 3 h 19"/>
                <a:gd name="T14" fmla="*/ 16 w 19"/>
                <a:gd name="T15" fmla="*/ 16 h 19"/>
                <a:gd name="T16" fmla="*/ 3 w 19"/>
                <a:gd name="T17" fmla="*/ 16 h 19"/>
                <a:gd name="T18" fmla="*/ 3 w 19"/>
                <a:gd name="T19"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9">
                  <a:moveTo>
                    <a:pt x="10" y="3"/>
                  </a:moveTo>
                  <a:cubicBezTo>
                    <a:pt x="6" y="3"/>
                    <a:pt x="3" y="6"/>
                    <a:pt x="3" y="10"/>
                  </a:cubicBezTo>
                  <a:cubicBezTo>
                    <a:pt x="3" y="13"/>
                    <a:pt x="6" y="16"/>
                    <a:pt x="10" y="16"/>
                  </a:cubicBezTo>
                  <a:cubicBezTo>
                    <a:pt x="13" y="16"/>
                    <a:pt x="16" y="13"/>
                    <a:pt x="16" y="10"/>
                  </a:cubicBezTo>
                  <a:cubicBezTo>
                    <a:pt x="16" y="6"/>
                    <a:pt x="13" y="3"/>
                    <a:pt x="10" y="3"/>
                  </a:cubicBezTo>
                  <a:close/>
                  <a:moveTo>
                    <a:pt x="3" y="3"/>
                  </a:moveTo>
                  <a:cubicBezTo>
                    <a:pt x="7" y="0"/>
                    <a:pt x="13" y="0"/>
                    <a:pt x="16" y="3"/>
                  </a:cubicBezTo>
                  <a:cubicBezTo>
                    <a:pt x="19" y="7"/>
                    <a:pt x="19" y="12"/>
                    <a:pt x="16" y="16"/>
                  </a:cubicBezTo>
                  <a:cubicBezTo>
                    <a:pt x="13" y="19"/>
                    <a:pt x="7" y="19"/>
                    <a:pt x="3" y="16"/>
                  </a:cubicBezTo>
                  <a:cubicBezTo>
                    <a:pt x="0" y="12"/>
                    <a:pt x="0" y="7"/>
                    <a:pt x="3"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44" name="Freeform 46"/>
            <p:cNvSpPr>
              <a:spLocks/>
            </p:cNvSpPr>
            <p:nvPr/>
          </p:nvSpPr>
          <p:spPr bwMode="auto">
            <a:xfrm>
              <a:off x="3260920" y="4663194"/>
              <a:ext cx="6758" cy="6758"/>
            </a:xfrm>
            <a:custGeom>
              <a:avLst/>
              <a:gdLst>
                <a:gd name="T0" fmla="*/ 2 w 4"/>
                <a:gd name="T1" fmla="*/ 4 h 4"/>
                <a:gd name="T2" fmla="*/ 0 w 4"/>
                <a:gd name="T3" fmla="*/ 2 h 4"/>
                <a:gd name="T4" fmla="*/ 1 w 4"/>
                <a:gd name="T5" fmla="*/ 1 h 4"/>
                <a:gd name="T6" fmla="*/ 2 w 4"/>
                <a:gd name="T7" fmla="*/ 0 h 4"/>
                <a:gd name="T8" fmla="*/ 4 w 4"/>
                <a:gd name="T9" fmla="*/ 2 h 4"/>
                <a:gd name="T10" fmla="*/ 2 w 4"/>
                <a:gd name="T11" fmla="*/ 4 h 4"/>
              </a:gdLst>
              <a:ahLst/>
              <a:cxnLst>
                <a:cxn ang="0">
                  <a:pos x="T0" y="T1"/>
                </a:cxn>
                <a:cxn ang="0">
                  <a:pos x="T2" y="T3"/>
                </a:cxn>
                <a:cxn ang="0">
                  <a:pos x="T4" y="T5"/>
                </a:cxn>
                <a:cxn ang="0">
                  <a:pos x="T6" y="T7"/>
                </a:cxn>
                <a:cxn ang="0">
                  <a:pos x="T8" y="T9"/>
                </a:cxn>
                <a:cxn ang="0">
                  <a:pos x="T10" y="T11"/>
                </a:cxn>
              </a:cxnLst>
              <a:rect l="0" t="0" r="r" b="b"/>
              <a:pathLst>
                <a:path w="4" h="4">
                  <a:moveTo>
                    <a:pt x="2" y="4"/>
                  </a:moveTo>
                  <a:cubicBezTo>
                    <a:pt x="0" y="2"/>
                    <a:pt x="0" y="2"/>
                    <a:pt x="0" y="2"/>
                  </a:cubicBezTo>
                  <a:cubicBezTo>
                    <a:pt x="0" y="2"/>
                    <a:pt x="0" y="2"/>
                    <a:pt x="1" y="1"/>
                  </a:cubicBezTo>
                  <a:cubicBezTo>
                    <a:pt x="1" y="1"/>
                    <a:pt x="1" y="0"/>
                    <a:pt x="2" y="0"/>
                  </a:cubicBezTo>
                  <a:cubicBezTo>
                    <a:pt x="4" y="2"/>
                    <a:pt x="4" y="2"/>
                    <a:pt x="4" y="2"/>
                  </a:cubicBezTo>
                  <a:lnTo>
                    <a:pt x="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45" name="Freeform 47"/>
            <p:cNvSpPr>
              <a:spLocks/>
            </p:cNvSpPr>
            <p:nvPr/>
          </p:nvSpPr>
          <p:spPr bwMode="auto">
            <a:xfrm>
              <a:off x="3263624" y="4665897"/>
              <a:ext cx="20272" cy="20272"/>
            </a:xfrm>
            <a:custGeom>
              <a:avLst/>
              <a:gdLst>
                <a:gd name="T0" fmla="*/ 10 w 11"/>
                <a:gd name="T1" fmla="*/ 8 h 11"/>
                <a:gd name="T2" fmla="*/ 10 w 11"/>
                <a:gd name="T3" fmla="*/ 10 h 11"/>
                <a:gd name="T4" fmla="*/ 7 w 11"/>
                <a:gd name="T5" fmla="*/ 10 h 11"/>
                <a:gd name="T6" fmla="*/ 0 w 11"/>
                <a:gd name="T7" fmla="*/ 3 h 11"/>
                <a:gd name="T8" fmla="*/ 2 w 11"/>
                <a:gd name="T9" fmla="*/ 0 h 11"/>
                <a:gd name="T10" fmla="*/ 10 w 11"/>
                <a:gd name="T11" fmla="*/ 8 h 11"/>
              </a:gdLst>
              <a:ahLst/>
              <a:cxnLst>
                <a:cxn ang="0">
                  <a:pos x="T0" y="T1"/>
                </a:cxn>
                <a:cxn ang="0">
                  <a:pos x="T2" y="T3"/>
                </a:cxn>
                <a:cxn ang="0">
                  <a:pos x="T4" y="T5"/>
                </a:cxn>
                <a:cxn ang="0">
                  <a:pos x="T6" y="T7"/>
                </a:cxn>
                <a:cxn ang="0">
                  <a:pos x="T8" y="T9"/>
                </a:cxn>
                <a:cxn ang="0">
                  <a:pos x="T10" y="T11"/>
                </a:cxn>
              </a:cxnLst>
              <a:rect l="0" t="0" r="r" b="b"/>
              <a:pathLst>
                <a:path w="11" h="11">
                  <a:moveTo>
                    <a:pt x="10" y="8"/>
                  </a:moveTo>
                  <a:cubicBezTo>
                    <a:pt x="11" y="8"/>
                    <a:pt x="11" y="10"/>
                    <a:pt x="10" y="10"/>
                  </a:cubicBezTo>
                  <a:cubicBezTo>
                    <a:pt x="9" y="11"/>
                    <a:pt x="8" y="11"/>
                    <a:pt x="7" y="10"/>
                  </a:cubicBezTo>
                  <a:cubicBezTo>
                    <a:pt x="0" y="3"/>
                    <a:pt x="0" y="3"/>
                    <a:pt x="0" y="3"/>
                  </a:cubicBezTo>
                  <a:cubicBezTo>
                    <a:pt x="2" y="0"/>
                    <a:pt x="2" y="0"/>
                    <a:pt x="2" y="0"/>
                  </a:cubicBezTo>
                  <a:lnTo>
                    <a:pt x="1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46" name="Freeform 48"/>
            <p:cNvSpPr>
              <a:spLocks/>
            </p:cNvSpPr>
            <p:nvPr/>
          </p:nvSpPr>
          <p:spPr bwMode="auto">
            <a:xfrm>
              <a:off x="3240648" y="4657788"/>
              <a:ext cx="10812" cy="5406"/>
            </a:xfrm>
            <a:custGeom>
              <a:avLst/>
              <a:gdLst>
                <a:gd name="T0" fmla="*/ 4 w 6"/>
                <a:gd name="T1" fmla="*/ 3 h 3"/>
                <a:gd name="T2" fmla="*/ 6 w 6"/>
                <a:gd name="T3" fmla="*/ 3 h 3"/>
                <a:gd name="T4" fmla="*/ 6 w 6"/>
                <a:gd name="T5" fmla="*/ 2 h 3"/>
                <a:gd name="T6" fmla="*/ 6 w 6"/>
                <a:gd name="T7" fmla="*/ 1 h 3"/>
                <a:gd name="T8" fmla="*/ 4 w 6"/>
                <a:gd name="T9" fmla="*/ 2 h 3"/>
                <a:gd name="T10" fmla="*/ 1 w 6"/>
                <a:gd name="T11" fmla="*/ 0 h 3"/>
                <a:gd name="T12" fmla="*/ 1 w 6"/>
                <a:gd name="T13" fmla="*/ 0 h 3"/>
                <a:gd name="T14" fmla="*/ 0 w 6"/>
                <a:gd name="T15" fmla="*/ 0 h 3"/>
                <a:gd name="T16" fmla="*/ 4 w 6"/>
                <a:gd name="T1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3">
                  <a:moveTo>
                    <a:pt x="4" y="3"/>
                  </a:moveTo>
                  <a:cubicBezTo>
                    <a:pt x="5" y="3"/>
                    <a:pt x="5" y="3"/>
                    <a:pt x="6" y="3"/>
                  </a:cubicBezTo>
                  <a:cubicBezTo>
                    <a:pt x="6" y="2"/>
                    <a:pt x="6" y="2"/>
                    <a:pt x="6" y="2"/>
                  </a:cubicBezTo>
                  <a:cubicBezTo>
                    <a:pt x="6" y="1"/>
                    <a:pt x="6" y="1"/>
                    <a:pt x="6" y="1"/>
                  </a:cubicBezTo>
                  <a:cubicBezTo>
                    <a:pt x="5" y="2"/>
                    <a:pt x="5" y="2"/>
                    <a:pt x="4" y="2"/>
                  </a:cubicBezTo>
                  <a:cubicBezTo>
                    <a:pt x="3" y="2"/>
                    <a:pt x="2" y="1"/>
                    <a:pt x="1" y="0"/>
                  </a:cubicBezTo>
                  <a:cubicBezTo>
                    <a:pt x="1" y="0"/>
                    <a:pt x="1" y="0"/>
                    <a:pt x="1" y="0"/>
                  </a:cubicBezTo>
                  <a:cubicBezTo>
                    <a:pt x="0" y="0"/>
                    <a:pt x="0" y="0"/>
                    <a:pt x="0" y="0"/>
                  </a:cubicBezTo>
                  <a:cubicBezTo>
                    <a:pt x="1" y="2"/>
                    <a:pt x="2" y="3"/>
                    <a:pt x="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47" name="Rectangle 49"/>
            <p:cNvSpPr>
              <a:spLocks noChangeArrowheads="1"/>
            </p:cNvSpPr>
            <p:nvPr/>
          </p:nvSpPr>
          <p:spPr bwMode="auto">
            <a:xfrm>
              <a:off x="2031093" y="4505075"/>
              <a:ext cx="1273073" cy="63518"/>
            </a:xfrm>
            <a:prstGeom prst="rect">
              <a:avLst/>
            </a:prstGeom>
            <a:solidFill>
              <a:srgbClr val="D0D2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48" name="Rectangle 50"/>
            <p:cNvSpPr>
              <a:spLocks noChangeArrowheads="1"/>
            </p:cNvSpPr>
            <p:nvPr/>
          </p:nvSpPr>
          <p:spPr bwMode="auto">
            <a:xfrm>
              <a:off x="2175700" y="4519941"/>
              <a:ext cx="983862" cy="378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49" name="Rectangle 51"/>
            <p:cNvSpPr>
              <a:spLocks noChangeArrowheads="1"/>
            </p:cNvSpPr>
            <p:nvPr/>
          </p:nvSpPr>
          <p:spPr bwMode="auto">
            <a:xfrm>
              <a:off x="2056771" y="4519941"/>
              <a:ext cx="41896" cy="37840"/>
            </a:xfrm>
            <a:prstGeom prst="rect">
              <a:avLst/>
            </a:prstGeom>
            <a:solidFill>
              <a:srgbClr val="A6A8A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50" name="Rectangle 52"/>
            <p:cNvSpPr>
              <a:spLocks noChangeArrowheads="1"/>
            </p:cNvSpPr>
            <p:nvPr/>
          </p:nvSpPr>
          <p:spPr bwMode="auto">
            <a:xfrm>
              <a:off x="2113533" y="4519941"/>
              <a:ext cx="39192" cy="37840"/>
            </a:xfrm>
            <a:prstGeom prst="rect">
              <a:avLst/>
            </a:prstGeom>
            <a:solidFill>
              <a:srgbClr val="A6A8A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51" name="Rectangle 53"/>
            <p:cNvSpPr>
              <a:spLocks noChangeArrowheads="1"/>
            </p:cNvSpPr>
            <p:nvPr/>
          </p:nvSpPr>
          <p:spPr bwMode="auto">
            <a:xfrm>
              <a:off x="3186590" y="4519941"/>
              <a:ext cx="40544" cy="37840"/>
            </a:xfrm>
            <a:prstGeom prst="rect">
              <a:avLst/>
            </a:prstGeom>
            <a:solidFill>
              <a:srgbClr val="A6A8A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52" name="Rectangle 54"/>
            <p:cNvSpPr>
              <a:spLocks noChangeArrowheads="1"/>
            </p:cNvSpPr>
            <p:nvPr/>
          </p:nvSpPr>
          <p:spPr bwMode="auto">
            <a:xfrm>
              <a:off x="3240648" y="4519941"/>
              <a:ext cx="41896" cy="37840"/>
            </a:xfrm>
            <a:prstGeom prst="rect">
              <a:avLst/>
            </a:prstGeom>
            <a:solidFill>
              <a:srgbClr val="A6A8A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53" name="Rectangle 55"/>
            <p:cNvSpPr>
              <a:spLocks noChangeArrowheads="1"/>
            </p:cNvSpPr>
            <p:nvPr/>
          </p:nvSpPr>
          <p:spPr bwMode="auto">
            <a:xfrm>
              <a:off x="2575731" y="4786176"/>
              <a:ext cx="187853" cy="177040"/>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54" name="Rectangle 56"/>
            <p:cNvSpPr>
              <a:spLocks noChangeArrowheads="1"/>
            </p:cNvSpPr>
            <p:nvPr/>
          </p:nvSpPr>
          <p:spPr bwMode="auto">
            <a:xfrm>
              <a:off x="2791964" y="4786176"/>
              <a:ext cx="187853" cy="177040"/>
            </a:xfrm>
            <a:prstGeom prst="rect">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55" name="Rectangle 57"/>
            <p:cNvSpPr>
              <a:spLocks noChangeArrowheads="1"/>
            </p:cNvSpPr>
            <p:nvPr/>
          </p:nvSpPr>
          <p:spPr bwMode="auto">
            <a:xfrm>
              <a:off x="3016307" y="4786176"/>
              <a:ext cx="187853" cy="177040"/>
            </a:xfrm>
            <a:prstGeom prst="rect">
              <a:avLst/>
            </a:pr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56" name="Rectangle 58"/>
            <p:cNvSpPr>
              <a:spLocks noChangeArrowheads="1"/>
            </p:cNvSpPr>
            <p:nvPr/>
          </p:nvSpPr>
          <p:spPr bwMode="auto">
            <a:xfrm>
              <a:off x="2575731" y="4992948"/>
              <a:ext cx="187853" cy="177040"/>
            </a:xfrm>
            <a:prstGeom prst="rect">
              <a:avLst/>
            </a:pr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57" name="Rectangle 59"/>
            <p:cNvSpPr>
              <a:spLocks noChangeArrowheads="1"/>
            </p:cNvSpPr>
            <p:nvPr/>
          </p:nvSpPr>
          <p:spPr bwMode="auto">
            <a:xfrm>
              <a:off x="2791964" y="4992948"/>
              <a:ext cx="187853" cy="177040"/>
            </a:xfrm>
            <a:prstGeom prst="rect">
              <a:avLst/>
            </a:pr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58" name="Rectangle 60"/>
            <p:cNvSpPr>
              <a:spLocks noChangeArrowheads="1"/>
            </p:cNvSpPr>
            <p:nvPr/>
          </p:nvSpPr>
          <p:spPr bwMode="auto">
            <a:xfrm>
              <a:off x="3016307" y="4992948"/>
              <a:ext cx="187853" cy="177040"/>
            </a:xfrm>
            <a:prstGeom prst="rect">
              <a:avLst/>
            </a:pr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59" name="Rectangle 61"/>
            <p:cNvSpPr>
              <a:spLocks noChangeArrowheads="1"/>
            </p:cNvSpPr>
            <p:nvPr/>
          </p:nvSpPr>
          <p:spPr bwMode="auto">
            <a:xfrm>
              <a:off x="2575731" y="5199719"/>
              <a:ext cx="187853" cy="177040"/>
            </a:xfrm>
            <a:prstGeom prst="rect">
              <a:avLst/>
            </a:pr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60" name="Rectangle 62"/>
            <p:cNvSpPr>
              <a:spLocks noChangeArrowheads="1"/>
            </p:cNvSpPr>
            <p:nvPr/>
          </p:nvSpPr>
          <p:spPr bwMode="auto">
            <a:xfrm>
              <a:off x="2791964" y="5199719"/>
              <a:ext cx="187853" cy="177040"/>
            </a:xfrm>
            <a:prstGeom prst="rect">
              <a:avLst/>
            </a:prstGeom>
            <a:solidFill>
              <a:schemeClr val="accent3">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61" name="Rectangle 63"/>
            <p:cNvSpPr>
              <a:spLocks noChangeArrowheads="1"/>
            </p:cNvSpPr>
            <p:nvPr/>
          </p:nvSpPr>
          <p:spPr bwMode="auto">
            <a:xfrm>
              <a:off x="3016307" y="5199719"/>
              <a:ext cx="187853" cy="177040"/>
            </a:xfrm>
            <a:prstGeom prst="rect">
              <a:avLst/>
            </a:pr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62" name="Freeform 64"/>
            <p:cNvSpPr>
              <a:spLocks noEditPoints="1"/>
            </p:cNvSpPr>
            <p:nvPr/>
          </p:nvSpPr>
          <p:spPr bwMode="auto">
            <a:xfrm>
              <a:off x="3044687" y="5245668"/>
              <a:ext cx="132443" cy="93249"/>
            </a:xfrm>
            <a:custGeom>
              <a:avLst/>
              <a:gdLst>
                <a:gd name="T0" fmla="*/ 73 w 73"/>
                <a:gd name="T1" fmla="*/ 22 h 51"/>
                <a:gd name="T2" fmla="*/ 37 w 73"/>
                <a:gd name="T3" fmla="*/ 23 h 51"/>
                <a:gd name="T4" fmla="*/ 36 w 73"/>
                <a:gd name="T5" fmla="*/ 23 h 51"/>
                <a:gd name="T6" fmla="*/ 35 w 73"/>
                <a:gd name="T7" fmla="*/ 23 h 51"/>
                <a:gd name="T8" fmla="*/ 0 w 73"/>
                <a:gd name="T9" fmla="*/ 22 h 51"/>
                <a:gd name="T10" fmla="*/ 3 w 73"/>
                <a:gd name="T11" fmla="*/ 17 h 51"/>
                <a:gd name="T12" fmla="*/ 23 w 73"/>
                <a:gd name="T13" fmla="*/ 8 h 51"/>
                <a:gd name="T14" fmla="*/ 22 w 73"/>
                <a:gd name="T15" fmla="*/ 10 h 51"/>
                <a:gd name="T16" fmla="*/ 10 w 73"/>
                <a:gd name="T17" fmla="*/ 17 h 51"/>
                <a:gd name="T18" fmla="*/ 34 w 73"/>
                <a:gd name="T19" fmla="*/ 17 h 51"/>
                <a:gd name="T20" fmla="*/ 36 w 73"/>
                <a:gd name="T21" fmla="*/ 17 h 51"/>
                <a:gd name="T22" fmla="*/ 39 w 73"/>
                <a:gd name="T23" fmla="*/ 17 h 51"/>
                <a:gd name="T24" fmla="*/ 62 w 73"/>
                <a:gd name="T25" fmla="*/ 17 h 51"/>
                <a:gd name="T26" fmla="*/ 51 w 73"/>
                <a:gd name="T27" fmla="*/ 10 h 51"/>
                <a:gd name="T28" fmla="*/ 50 w 73"/>
                <a:gd name="T29" fmla="*/ 8 h 51"/>
                <a:gd name="T30" fmla="*/ 69 w 73"/>
                <a:gd name="T31" fmla="*/ 17 h 51"/>
                <a:gd name="T32" fmla="*/ 73 w 73"/>
                <a:gd name="T33" fmla="*/ 22 h 51"/>
                <a:gd name="T34" fmla="*/ 32 w 73"/>
                <a:gd name="T35" fmla="*/ 21 h 51"/>
                <a:gd name="T36" fmla="*/ 6 w 73"/>
                <a:gd name="T37" fmla="*/ 21 h 51"/>
                <a:gd name="T38" fmla="*/ 6 w 73"/>
                <a:gd name="T39" fmla="*/ 21 h 51"/>
                <a:gd name="T40" fmla="*/ 5 w 73"/>
                <a:gd name="T41" fmla="*/ 21 h 51"/>
                <a:gd name="T42" fmla="*/ 4 w 73"/>
                <a:gd name="T43" fmla="*/ 23 h 51"/>
                <a:gd name="T44" fmla="*/ 14 w 73"/>
                <a:gd name="T45" fmla="*/ 38 h 51"/>
                <a:gd name="T46" fmla="*/ 25 w 73"/>
                <a:gd name="T47" fmla="*/ 34 h 51"/>
                <a:gd name="T48" fmla="*/ 32 w 73"/>
                <a:gd name="T49" fmla="*/ 22 h 51"/>
                <a:gd name="T50" fmla="*/ 32 w 73"/>
                <a:gd name="T51" fmla="*/ 21 h 51"/>
                <a:gd name="T52" fmla="*/ 41 w 73"/>
                <a:gd name="T53" fmla="*/ 21 h 51"/>
                <a:gd name="T54" fmla="*/ 41 w 73"/>
                <a:gd name="T55" fmla="*/ 22 h 51"/>
                <a:gd name="T56" fmla="*/ 48 w 73"/>
                <a:gd name="T57" fmla="*/ 34 h 51"/>
                <a:gd name="T58" fmla="*/ 58 w 73"/>
                <a:gd name="T59" fmla="*/ 38 h 51"/>
                <a:gd name="T60" fmla="*/ 69 w 73"/>
                <a:gd name="T61" fmla="*/ 23 h 51"/>
                <a:gd name="T62" fmla="*/ 67 w 73"/>
                <a:gd name="T63" fmla="*/ 21 h 51"/>
                <a:gd name="T64" fmla="*/ 67 w 73"/>
                <a:gd name="T65" fmla="*/ 21 h 51"/>
                <a:gd name="T66" fmla="*/ 67 w 73"/>
                <a:gd name="T67" fmla="*/ 21 h 51"/>
                <a:gd name="T68" fmla="*/ 41 w 73"/>
                <a:gd name="T69"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 h="51">
                  <a:moveTo>
                    <a:pt x="73" y="22"/>
                  </a:moveTo>
                  <a:cubicBezTo>
                    <a:pt x="70" y="51"/>
                    <a:pt x="42" y="44"/>
                    <a:pt x="37" y="23"/>
                  </a:cubicBezTo>
                  <a:cubicBezTo>
                    <a:pt x="36" y="23"/>
                    <a:pt x="36" y="23"/>
                    <a:pt x="36" y="23"/>
                  </a:cubicBezTo>
                  <a:cubicBezTo>
                    <a:pt x="35" y="23"/>
                    <a:pt x="35" y="23"/>
                    <a:pt x="35" y="23"/>
                  </a:cubicBezTo>
                  <a:cubicBezTo>
                    <a:pt x="30" y="44"/>
                    <a:pt x="3" y="51"/>
                    <a:pt x="0" y="22"/>
                  </a:cubicBezTo>
                  <a:cubicBezTo>
                    <a:pt x="1" y="19"/>
                    <a:pt x="2" y="18"/>
                    <a:pt x="3" y="17"/>
                  </a:cubicBezTo>
                  <a:cubicBezTo>
                    <a:pt x="8" y="12"/>
                    <a:pt x="16" y="0"/>
                    <a:pt x="23" y="8"/>
                  </a:cubicBezTo>
                  <a:cubicBezTo>
                    <a:pt x="25" y="11"/>
                    <a:pt x="23" y="12"/>
                    <a:pt x="22" y="10"/>
                  </a:cubicBezTo>
                  <a:cubicBezTo>
                    <a:pt x="17" y="5"/>
                    <a:pt x="13" y="13"/>
                    <a:pt x="10" y="17"/>
                  </a:cubicBezTo>
                  <a:cubicBezTo>
                    <a:pt x="34" y="17"/>
                    <a:pt x="34" y="17"/>
                    <a:pt x="34" y="17"/>
                  </a:cubicBezTo>
                  <a:cubicBezTo>
                    <a:pt x="36" y="17"/>
                    <a:pt x="36" y="17"/>
                    <a:pt x="36" y="17"/>
                  </a:cubicBezTo>
                  <a:cubicBezTo>
                    <a:pt x="39" y="17"/>
                    <a:pt x="39" y="17"/>
                    <a:pt x="39" y="17"/>
                  </a:cubicBezTo>
                  <a:cubicBezTo>
                    <a:pt x="62" y="17"/>
                    <a:pt x="62" y="17"/>
                    <a:pt x="62" y="17"/>
                  </a:cubicBezTo>
                  <a:cubicBezTo>
                    <a:pt x="60" y="13"/>
                    <a:pt x="55" y="5"/>
                    <a:pt x="51" y="10"/>
                  </a:cubicBezTo>
                  <a:cubicBezTo>
                    <a:pt x="49" y="12"/>
                    <a:pt x="47" y="11"/>
                    <a:pt x="50" y="8"/>
                  </a:cubicBezTo>
                  <a:cubicBezTo>
                    <a:pt x="57" y="0"/>
                    <a:pt x="65" y="12"/>
                    <a:pt x="69" y="17"/>
                  </a:cubicBezTo>
                  <a:cubicBezTo>
                    <a:pt x="71" y="18"/>
                    <a:pt x="71" y="19"/>
                    <a:pt x="73" y="22"/>
                  </a:cubicBezTo>
                  <a:close/>
                  <a:moveTo>
                    <a:pt x="32" y="21"/>
                  </a:moveTo>
                  <a:cubicBezTo>
                    <a:pt x="6" y="21"/>
                    <a:pt x="6" y="21"/>
                    <a:pt x="6" y="21"/>
                  </a:cubicBezTo>
                  <a:cubicBezTo>
                    <a:pt x="6" y="21"/>
                    <a:pt x="6" y="21"/>
                    <a:pt x="6" y="21"/>
                  </a:cubicBezTo>
                  <a:cubicBezTo>
                    <a:pt x="5" y="21"/>
                    <a:pt x="5" y="21"/>
                    <a:pt x="5" y="21"/>
                  </a:cubicBezTo>
                  <a:cubicBezTo>
                    <a:pt x="5" y="21"/>
                    <a:pt x="4" y="22"/>
                    <a:pt x="4" y="23"/>
                  </a:cubicBezTo>
                  <a:cubicBezTo>
                    <a:pt x="4" y="29"/>
                    <a:pt x="7" y="37"/>
                    <a:pt x="14" y="38"/>
                  </a:cubicBezTo>
                  <a:cubicBezTo>
                    <a:pt x="18" y="39"/>
                    <a:pt x="22" y="37"/>
                    <a:pt x="25" y="34"/>
                  </a:cubicBezTo>
                  <a:cubicBezTo>
                    <a:pt x="29" y="31"/>
                    <a:pt x="31" y="27"/>
                    <a:pt x="32" y="22"/>
                  </a:cubicBezTo>
                  <a:cubicBezTo>
                    <a:pt x="32" y="21"/>
                    <a:pt x="32" y="21"/>
                    <a:pt x="32" y="21"/>
                  </a:cubicBezTo>
                  <a:close/>
                  <a:moveTo>
                    <a:pt x="41" y="21"/>
                  </a:moveTo>
                  <a:cubicBezTo>
                    <a:pt x="40" y="21"/>
                    <a:pt x="40" y="21"/>
                    <a:pt x="41" y="22"/>
                  </a:cubicBezTo>
                  <a:cubicBezTo>
                    <a:pt x="41" y="27"/>
                    <a:pt x="44" y="31"/>
                    <a:pt x="48" y="34"/>
                  </a:cubicBezTo>
                  <a:cubicBezTo>
                    <a:pt x="51" y="37"/>
                    <a:pt x="55" y="39"/>
                    <a:pt x="58" y="38"/>
                  </a:cubicBezTo>
                  <a:cubicBezTo>
                    <a:pt x="65" y="37"/>
                    <a:pt x="68" y="29"/>
                    <a:pt x="69" y="23"/>
                  </a:cubicBezTo>
                  <a:cubicBezTo>
                    <a:pt x="69" y="22"/>
                    <a:pt x="68" y="21"/>
                    <a:pt x="67" y="21"/>
                  </a:cubicBezTo>
                  <a:cubicBezTo>
                    <a:pt x="67" y="21"/>
                    <a:pt x="67" y="21"/>
                    <a:pt x="67" y="21"/>
                  </a:cubicBezTo>
                  <a:cubicBezTo>
                    <a:pt x="67" y="21"/>
                    <a:pt x="67" y="21"/>
                    <a:pt x="67" y="21"/>
                  </a:cubicBezTo>
                  <a:lnTo>
                    <a:pt x="41"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63" name="Freeform 65"/>
            <p:cNvSpPr>
              <a:spLocks/>
            </p:cNvSpPr>
            <p:nvPr/>
          </p:nvSpPr>
          <p:spPr bwMode="auto">
            <a:xfrm>
              <a:off x="2829805" y="4832126"/>
              <a:ext cx="114874" cy="83789"/>
            </a:xfrm>
            <a:custGeom>
              <a:avLst/>
              <a:gdLst>
                <a:gd name="T0" fmla="*/ 16 w 63"/>
                <a:gd name="T1" fmla="*/ 2 h 46"/>
                <a:gd name="T2" fmla="*/ 24 w 63"/>
                <a:gd name="T3" fmla="*/ 0 h 46"/>
                <a:gd name="T4" fmla="*/ 24 w 63"/>
                <a:gd name="T5" fmla="*/ 1 h 46"/>
                <a:gd name="T6" fmla="*/ 31 w 63"/>
                <a:gd name="T7" fmla="*/ 8 h 46"/>
                <a:gd name="T8" fmla="*/ 38 w 63"/>
                <a:gd name="T9" fmla="*/ 1 h 46"/>
                <a:gd name="T10" fmla="*/ 38 w 63"/>
                <a:gd name="T11" fmla="*/ 0 h 46"/>
                <a:gd name="T12" fmla="*/ 47 w 63"/>
                <a:gd name="T13" fmla="*/ 2 h 46"/>
                <a:gd name="T14" fmla="*/ 63 w 63"/>
                <a:gd name="T15" fmla="*/ 14 h 46"/>
                <a:gd name="T16" fmla="*/ 56 w 63"/>
                <a:gd name="T17" fmla="*/ 22 h 46"/>
                <a:gd name="T18" fmla="*/ 47 w 63"/>
                <a:gd name="T19" fmla="*/ 15 h 46"/>
                <a:gd name="T20" fmla="*/ 47 w 63"/>
                <a:gd name="T21" fmla="*/ 46 h 46"/>
                <a:gd name="T22" fmla="*/ 31 w 63"/>
                <a:gd name="T23" fmla="*/ 46 h 46"/>
                <a:gd name="T24" fmla="*/ 16 w 63"/>
                <a:gd name="T25" fmla="*/ 46 h 46"/>
                <a:gd name="T26" fmla="*/ 16 w 63"/>
                <a:gd name="T27" fmla="*/ 15 h 46"/>
                <a:gd name="T28" fmla="*/ 7 w 63"/>
                <a:gd name="T29" fmla="*/ 22 h 46"/>
                <a:gd name="T30" fmla="*/ 0 w 63"/>
                <a:gd name="T31" fmla="*/ 14 h 46"/>
                <a:gd name="T32" fmla="*/ 16 w 63"/>
                <a:gd name="T33"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46">
                  <a:moveTo>
                    <a:pt x="16" y="2"/>
                  </a:moveTo>
                  <a:cubicBezTo>
                    <a:pt x="17" y="1"/>
                    <a:pt x="22" y="1"/>
                    <a:pt x="24" y="0"/>
                  </a:cubicBezTo>
                  <a:cubicBezTo>
                    <a:pt x="24" y="1"/>
                    <a:pt x="24" y="1"/>
                    <a:pt x="24" y="1"/>
                  </a:cubicBezTo>
                  <a:cubicBezTo>
                    <a:pt x="24" y="5"/>
                    <a:pt x="27" y="8"/>
                    <a:pt x="31" y="8"/>
                  </a:cubicBezTo>
                  <a:cubicBezTo>
                    <a:pt x="35" y="8"/>
                    <a:pt x="38" y="5"/>
                    <a:pt x="38" y="1"/>
                  </a:cubicBezTo>
                  <a:cubicBezTo>
                    <a:pt x="38" y="0"/>
                    <a:pt x="38" y="0"/>
                    <a:pt x="38" y="0"/>
                  </a:cubicBezTo>
                  <a:cubicBezTo>
                    <a:pt x="41" y="1"/>
                    <a:pt x="46" y="1"/>
                    <a:pt x="47" y="2"/>
                  </a:cubicBezTo>
                  <a:cubicBezTo>
                    <a:pt x="52" y="6"/>
                    <a:pt x="58" y="10"/>
                    <a:pt x="63" y="14"/>
                  </a:cubicBezTo>
                  <a:cubicBezTo>
                    <a:pt x="56" y="22"/>
                    <a:pt x="56" y="22"/>
                    <a:pt x="56" y="22"/>
                  </a:cubicBezTo>
                  <a:cubicBezTo>
                    <a:pt x="47" y="15"/>
                    <a:pt x="47" y="15"/>
                    <a:pt x="47" y="15"/>
                  </a:cubicBezTo>
                  <a:cubicBezTo>
                    <a:pt x="47" y="23"/>
                    <a:pt x="47" y="38"/>
                    <a:pt x="47" y="46"/>
                  </a:cubicBezTo>
                  <a:cubicBezTo>
                    <a:pt x="31" y="46"/>
                    <a:pt x="31" y="46"/>
                    <a:pt x="31" y="46"/>
                  </a:cubicBezTo>
                  <a:cubicBezTo>
                    <a:pt x="16" y="46"/>
                    <a:pt x="16" y="46"/>
                    <a:pt x="16" y="46"/>
                  </a:cubicBezTo>
                  <a:cubicBezTo>
                    <a:pt x="16" y="38"/>
                    <a:pt x="16" y="23"/>
                    <a:pt x="16" y="15"/>
                  </a:cubicBezTo>
                  <a:cubicBezTo>
                    <a:pt x="7" y="22"/>
                    <a:pt x="7" y="22"/>
                    <a:pt x="7" y="22"/>
                  </a:cubicBezTo>
                  <a:cubicBezTo>
                    <a:pt x="0" y="14"/>
                    <a:pt x="0" y="14"/>
                    <a:pt x="0" y="14"/>
                  </a:cubicBezTo>
                  <a:cubicBezTo>
                    <a:pt x="5" y="10"/>
                    <a:pt x="10" y="6"/>
                    <a:pt x="16"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64" name="Freeform 66"/>
            <p:cNvSpPr>
              <a:spLocks noEditPoints="1"/>
            </p:cNvSpPr>
            <p:nvPr/>
          </p:nvSpPr>
          <p:spPr bwMode="auto">
            <a:xfrm>
              <a:off x="2859537" y="5028086"/>
              <a:ext cx="55410" cy="106765"/>
            </a:xfrm>
            <a:custGeom>
              <a:avLst/>
              <a:gdLst>
                <a:gd name="T0" fmla="*/ 2 w 31"/>
                <a:gd name="T1" fmla="*/ 0 h 59"/>
                <a:gd name="T2" fmla="*/ 29 w 31"/>
                <a:gd name="T3" fmla="*/ 0 h 59"/>
                <a:gd name="T4" fmla="*/ 31 w 31"/>
                <a:gd name="T5" fmla="*/ 3 h 59"/>
                <a:gd name="T6" fmla="*/ 31 w 31"/>
                <a:gd name="T7" fmla="*/ 56 h 59"/>
                <a:gd name="T8" fmla="*/ 29 w 31"/>
                <a:gd name="T9" fmla="*/ 59 h 59"/>
                <a:gd name="T10" fmla="*/ 2 w 31"/>
                <a:gd name="T11" fmla="*/ 59 h 59"/>
                <a:gd name="T12" fmla="*/ 0 w 31"/>
                <a:gd name="T13" fmla="*/ 56 h 59"/>
                <a:gd name="T14" fmla="*/ 0 w 31"/>
                <a:gd name="T15" fmla="*/ 3 h 59"/>
                <a:gd name="T16" fmla="*/ 2 w 31"/>
                <a:gd name="T17" fmla="*/ 0 h 59"/>
                <a:gd name="T18" fmla="*/ 14 w 31"/>
                <a:gd name="T19" fmla="*/ 54 h 59"/>
                <a:gd name="T20" fmla="*/ 13 w 31"/>
                <a:gd name="T21" fmla="*/ 54 h 59"/>
                <a:gd name="T22" fmla="*/ 13 w 31"/>
                <a:gd name="T23" fmla="*/ 57 h 59"/>
                <a:gd name="T24" fmla="*/ 14 w 31"/>
                <a:gd name="T25" fmla="*/ 57 h 59"/>
                <a:gd name="T26" fmla="*/ 17 w 31"/>
                <a:gd name="T27" fmla="*/ 57 h 59"/>
                <a:gd name="T28" fmla="*/ 18 w 31"/>
                <a:gd name="T29" fmla="*/ 57 h 59"/>
                <a:gd name="T30" fmla="*/ 18 w 31"/>
                <a:gd name="T31" fmla="*/ 54 h 59"/>
                <a:gd name="T32" fmla="*/ 17 w 31"/>
                <a:gd name="T33" fmla="*/ 54 h 59"/>
                <a:gd name="T34" fmla="*/ 14 w 31"/>
                <a:gd name="T35" fmla="*/ 54 h 59"/>
                <a:gd name="T36" fmla="*/ 12 w 31"/>
                <a:gd name="T37" fmla="*/ 3 h 59"/>
                <a:gd name="T38" fmla="*/ 12 w 31"/>
                <a:gd name="T39" fmla="*/ 3 h 59"/>
                <a:gd name="T40" fmla="*/ 12 w 31"/>
                <a:gd name="T41" fmla="*/ 3 h 59"/>
                <a:gd name="T42" fmla="*/ 12 w 31"/>
                <a:gd name="T43" fmla="*/ 3 h 59"/>
                <a:gd name="T44" fmla="*/ 19 w 31"/>
                <a:gd name="T45" fmla="*/ 3 h 59"/>
                <a:gd name="T46" fmla="*/ 19 w 31"/>
                <a:gd name="T47" fmla="*/ 3 h 59"/>
                <a:gd name="T48" fmla="*/ 19 w 31"/>
                <a:gd name="T49" fmla="*/ 3 h 59"/>
                <a:gd name="T50" fmla="*/ 19 w 31"/>
                <a:gd name="T51" fmla="*/ 3 h 59"/>
                <a:gd name="T52" fmla="*/ 12 w 31"/>
                <a:gd name="T53" fmla="*/ 3 h 59"/>
                <a:gd name="T54" fmla="*/ 22 w 31"/>
                <a:gd name="T55" fmla="*/ 4 h 59"/>
                <a:gd name="T56" fmla="*/ 23 w 31"/>
                <a:gd name="T57" fmla="*/ 3 h 59"/>
                <a:gd name="T58" fmla="*/ 22 w 31"/>
                <a:gd name="T59" fmla="*/ 2 h 59"/>
                <a:gd name="T60" fmla="*/ 21 w 31"/>
                <a:gd name="T61" fmla="*/ 3 h 59"/>
                <a:gd name="T62" fmla="*/ 22 w 31"/>
                <a:gd name="T63" fmla="*/ 4 h 59"/>
                <a:gd name="T64" fmla="*/ 3 w 31"/>
                <a:gd name="T65" fmla="*/ 6 h 59"/>
                <a:gd name="T66" fmla="*/ 2 w 31"/>
                <a:gd name="T67" fmla="*/ 7 h 59"/>
                <a:gd name="T68" fmla="*/ 2 w 31"/>
                <a:gd name="T69" fmla="*/ 51 h 59"/>
                <a:gd name="T70" fmla="*/ 3 w 31"/>
                <a:gd name="T71" fmla="*/ 52 h 59"/>
                <a:gd name="T72" fmla="*/ 28 w 31"/>
                <a:gd name="T73" fmla="*/ 52 h 59"/>
                <a:gd name="T74" fmla="*/ 29 w 31"/>
                <a:gd name="T75" fmla="*/ 51 h 59"/>
                <a:gd name="T76" fmla="*/ 29 w 31"/>
                <a:gd name="T77" fmla="*/ 7 h 59"/>
                <a:gd name="T78" fmla="*/ 28 w 31"/>
                <a:gd name="T79" fmla="*/ 6 h 59"/>
                <a:gd name="T80" fmla="*/ 3 w 31"/>
                <a:gd name="T81" fmla="*/ 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1" h="59">
                  <a:moveTo>
                    <a:pt x="2" y="0"/>
                  </a:moveTo>
                  <a:cubicBezTo>
                    <a:pt x="29" y="0"/>
                    <a:pt x="29" y="0"/>
                    <a:pt x="29" y="0"/>
                  </a:cubicBezTo>
                  <a:cubicBezTo>
                    <a:pt x="30" y="0"/>
                    <a:pt x="31" y="1"/>
                    <a:pt x="31" y="3"/>
                  </a:cubicBezTo>
                  <a:cubicBezTo>
                    <a:pt x="31" y="56"/>
                    <a:pt x="31" y="56"/>
                    <a:pt x="31" y="56"/>
                  </a:cubicBezTo>
                  <a:cubicBezTo>
                    <a:pt x="31" y="58"/>
                    <a:pt x="30" y="59"/>
                    <a:pt x="29" y="59"/>
                  </a:cubicBezTo>
                  <a:cubicBezTo>
                    <a:pt x="2" y="59"/>
                    <a:pt x="2" y="59"/>
                    <a:pt x="2" y="59"/>
                  </a:cubicBezTo>
                  <a:cubicBezTo>
                    <a:pt x="1" y="59"/>
                    <a:pt x="0" y="58"/>
                    <a:pt x="0" y="56"/>
                  </a:cubicBezTo>
                  <a:cubicBezTo>
                    <a:pt x="0" y="3"/>
                    <a:pt x="0" y="3"/>
                    <a:pt x="0" y="3"/>
                  </a:cubicBezTo>
                  <a:cubicBezTo>
                    <a:pt x="0" y="1"/>
                    <a:pt x="1" y="0"/>
                    <a:pt x="2" y="0"/>
                  </a:cubicBezTo>
                  <a:close/>
                  <a:moveTo>
                    <a:pt x="14" y="54"/>
                  </a:moveTo>
                  <a:cubicBezTo>
                    <a:pt x="13" y="54"/>
                    <a:pt x="13" y="54"/>
                    <a:pt x="13" y="54"/>
                  </a:cubicBezTo>
                  <a:cubicBezTo>
                    <a:pt x="13" y="57"/>
                    <a:pt x="13" y="57"/>
                    <a:pt x="13" y="57"/>
                  </a:cubicBezTo>
                  <a:cubicBezTo>
                    <a:pt x="14" y="57"/>
                    <a:pt x="14" y="57"/>
                    <a:pt x="14" y="57"/>
                  </a:cubicBezTo>
                  <a:cubicBezTo>
                    <a:pt x="17" y="57"/>
                    <a:pt x="17" y="57"/>
                    <a:pt x="17" y="57"/>
                  </a:cubicBezTo>
                  <a:cubicBezTo>
                    <a:pt x="18" y="57"/>
                    <a:pt x="18" y="57"/>
                    <a:pt x="18" y="57"/>
                  </a:cubicBezTo>
                  <a:cubicBezTo>
                    <a:pt x="18" y="54"/>
                    <a:pt x="18" y="54"/>
                    <a:pt x="18" y="54"/>
                  </a:cubicBezTo>
                  <a:cubicBezTo>
                    <a:pt x="17" y="54"/>
                    <a:pt x="17" y="54"/>
                    <a:pt x="17" y="54"/>
                  </a:cubicBezTo>
                  <a:lnTo>
                    <a:pt x="14" y="54"/>
                  </a:lnTo>
                  <a:close/>
                  <a:moveTo>
                    <a:pt x="12" y="3"/>
                  </a:moveTo>
                  <a:cubicBezTo>
                    <a:pt x="12" y="3"/>
                    <a:pt x="12" y="3"/>
                    <a:pt x="12" y="3"/>
                  </a:cubicBezTo>
                  <a:cubicBezTo>
                    <a:pt x="12" y="3"/>
                    <a:pt x="12" y="3"/>
                    <a:pt x="12" y="3"/>
                  </a:cubicBezTo>
                  <a:cubicBezTo>
                    <a:pt x="12" y="3"/>
                    <a:pt x="12" y="3"/>
                    <a:pt x="12" y="3"/>
                  </a:cubicBezTo>
                  <a:cubicBezTo>
                    <a:pt x="19" y="3"/>
                    <a:pt x="19" y="3"/>
                    <a:pt x="19" y="3"/>
                  </a:cubicBezTo>
                  <a:cubicBezTo>
                    <a:pt x="19" y="3"/>
                    <a:pt x="19" y="3"/>
                    <a:pt x="19" y="3"/>
                  </a:cubicBezTo>
                  <a:cubicBezTo>
                    <a:pt x="19" y="3"/>
                    <a:pt x="19" y="3"/>
                    <a:pt x="19" y="3"/>
                  </a:cubicBezTo>
                  <a:cubicBezTo>
                    <a:pt x="19" y="3"/>
                    <a:pt x="19" y="3"/>
                    <a:pt x="19" y="3"/>
                  </a:cubicBezTo>
                  <a:lnTo>
                    <a:pt x="12" y="3"/>
                  </a:lnTo>
                  <a:close/>
                  <a:moveTo>
                    <a:pt x="22" y="4"/>
                  </a:moveTo>
                  <a:cubicBezTo>
                    <a:pt x="22" y="4"/>
                    <a:pt x="23" y="3"/>
                    <a:pt x="23" y="3"/>
                  </a:cubicBezTo>
                  <a:cubicBezTo>
                    <a:pt x="23" y="3"/>
                    <a:pt x="22" y="2"/>
                    <a:pt x="22" y="2"/>
                  </a:cubicBezTo>
                  <a:cubicBezTo>
                    <a:pt x="21" y="2"/>
                    <a:pt x="21" y="3"/>
                    <a:pt x="21" y="3"/>
                  </a:cubicBezTo>
                  <a:cubicBezTo>
                    <a:pt x="21" y="3"/>
                    <a:pt x="21" y="4"/>
                    <a:pt x="22" y="4"/>
                  </a:cubicBezTo>
                  <a:close/>
                  <a:moveTo>
                    <a:pt x="3" y="6"/>
                  </a:moveTo>
                  <a:cubicBezTo>
                    <a:pt x="2" y="6"/>
                    <a:pt x="2" y="6"/>
                    <a:pt x="2" y="7"/>
                  </a:cubicBezTo>
                  <a:cubicBezTo>
                    <a:pt x="2" y="51"/>
                    <a:pt x="2" y="51"/>
                    <a:pt x="2" y="51"/>
                  </a:cubicBezTo>
                  <a:cubicBezTo>
                    <a:pt x="2" y="52"/>
                    <a:pt x="2" y="52"/>
                    <a:pt x="3" y="52"/>
                  </a:cubicBezTo>
                  <a:cubicBezTo>
                    <a:pt x="28" y="52"/>
                    <a:pt x="28" y="52"/>
                    <a:pt x="28" y="52"/>
                  </a:cubicBezTo>
                  <a:cubicBezTo>
                    <a:pt x="29" y="52"/>
                    <a:pt x="29" y="52"/>
                    <a:pt x="29" y="51"/>
                  </a:cubicBezTo>
                  <a:cubicBezTo>
                    <a:pt x="29" y="7"/>
                    <a:pt x="29" y="7"/>
                    <a:pt x="29" y="7"/>
                  </a:cubicBezTo>
                  <a:cubicBezTo>
                    <a:pt x="29" y="6"/>
                    <a:pt x="29" y="6"/>
                    <a:pt x="28" y="6"/>
                  </a:cubicBezTo>
                  <a:lnTo>
                    <a:pt x="3"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65" name="Freeform 67"/>
            <p:cNvSpPr>
              <a:spLocks/>
            </p:cNvSpPr>
            <p:nvPr/>
          </p:nvSpPr>
          <p:spPr bwMode="auto">
            <a:xfrm>
              <a:off x="2866295" y="5049708"/>
              <a:ext cx="12164" cy="10812"/>
            </a:xfrm>
            <a:custGeom>
              <a:avLst/>
              <a:gdLst>
                <a:gd name="T0" fmla="*/ 1 w 7"/>
                <a:gd name="T1" fmla="*/ 0 h 6"/>
                <a:gd name="T2" fmla="*/ 6 w 7"/>
                <a:gd name="T3" fmla="*/ 0 h 6"/>
                <a:gd name="T4" fmla="*/ 7 w 7"/>
                <a:gd name="T5" fmla="*/ 0 h 6"/>
                <a:gd name="T6" fmla="*/ 7 w 7"/>
                <a:gd name="T7" fmla="*/ 5 h 6"/>
                <a:gd name="T8" fmla="*/ 6 w 7"/>
                <a:gd name="T9" fmla="*/ 6 h 6"/>
                <a:gd name="T10" fmla="*/ 1 w 7"/>
                <a:gd name="T11" fmla="*/ 6 h 6"/>
                <a:gd name="T12" fmla="*/ 0 w 7"/>
                <a:gd name="T13" fmla="*/ 5 h 6"/>
                <a:gd name="T14" fmla="*/ 0 w 7"/>
                <a:gd name="T15" fmla="*/ 0 h 6"/>
                <a:gd name="T16" fmla="*/ 1 w 7"/>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6">
                  <a:moveTo>
                    <a:pt x="1" y="0"/>
                  </a:moveTo>
                  <a:cubicBezTo>
                    <a:pt x="6" y="0"/>
                    <a:pt x="6" y="0"/>
                    <a:pt x="6" y="0"/>
                  </a:cubicBezTo>
                  <a:cubicBezTo>
                    <a:pt x="6" y="0"/>
                    <a:pt x="7" y="0"/>
                    <a:pt x="7" y="0"/>
                  </a:cubicBezTo>
                  <a:cubicBezTo>
                    <a:pt x="7" y="5"/>
                    <a:pt x="7" y="5"/>
                    <a:pt x="7" y="5"/>
                  </a:cubicBezTo>
                  <a:cubicBezTo>
                    <a:pt x="7" y="6"/>
                    <a:pt x="6" y="6"/>
                    <a:pt x="6" y="6"/>
                  </a:cubicBezTo>
                  <a:cubicBezTo>
                    <a:pt x="1" y="6"/>
                    <a:pt x="1" y="6"/>
                    <a:pt x="1" y="6"/>
                  </a:cubicBezTo>
                  <a:cubicBezTo>
                    <a:pt x="0" y="6"/>
                    <a:pt x="0" y="6"/>
                    <a:pt x="0" y="5"/>
                  </a:cubicBezTo>
                  <a:cubicBezTo>
                    <a:pt x="0" y="0"/>
                    <a:pt x="0" y="0"/>
                    <a:pt x="0" y="0"/>
                  </a:cubicBezTo>
                  <a:cubicBezTo>
                    <a:pt x="0"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66" name="Freeform 68"/>
            <p:cNvSpPr>
              <a:spLocks/>
            </p:cNvSpPr>
            <p:nvPr/>
          </p:nvSpPr>
          <p:spPr bwMode="auto">
            <a:xfrm>
              <a:off x="2881161" y="5049708"/>
              <a:ext cx="12164" cy="10812"/>
            </a:xfrm>
            <a:custGeom>
              <a:avLst/>
              <a:gdLst>
                <a:gd name="T0" fmla="*/ 1 w 7"/>
                <a:gd name="T1" fmla="*/ 0 h 6"/>
                <a:gd name="T2" fmla="*/ 6 w 7"/>
                <a:gd name="T3" fmla="*/ 0 h 6"/>
                <a:gd name="T4" fmla="*/ 7 w 7"/>
                <a:gd name="T5" fmla="*/ 0 h 6"/>
                <a:gd name="T6" fmla="*/ 7 w 7"/>
                <a:gd name="T7" fmla="*/ 5 h 6"/>
                <a:gd name="T8" fmla="*/ 6 w 7"/>
                <a:gd name="T9" fmla="*/ 6 h 6"/>
                <a:gd name="T10" fmla="*/ 1 w 7"/>
                <a:gd name="T11" fmla="*/ 6 h 6"/>
                <a:gd name="T12" fmla="*/ 0 w 7"/>
                <a:gd name="T13" fmla="*/ 5 h 6"/>
                <a:gd name="T14" fmla="*/ 0 w 7"/>
                <a:gd name="T15" fmla="*/ 0 h 6"/>
                <a:gd name="T16" fmla="*/ 1 w 7"/>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6">
                  <a:moveTo>
                    <a:pt x="1" y="0"/>
                  </a:moveTo>
                  <a:cubicBezTo>
                    <a:pt x="6" y="0"/>
                    <a:pt x="6" y="0"/>
                    <a:pt x="6" y="0"/>
                  </a:cubicBezTo>
                  <a:cubicBezTo>
                    <a:pt x="6" y="0"/>
                    <a:pt x="7" y="0"/>
                    <a:pt x="7" y="0"/>
                  </a:cubicBezTo>
                  <a:cubicBezTo>
                    <a:pt x="7" y="5"/>
                    <a:pt x="7" y="5"/>
                    <a:pt x="7" y="5"/>
                  </a:cubicBezTo>
                  <a:cubicBezTo>
                    <a:pt x="7" y="6"/>
                    <a:pt x="6" y="6"/>
                    <a:pt x="6" y="6"/>
                  </a:cubicBezTo>
                  <a:cubicBezTo>
                    <a:pt x="1" y="6"/>
                    <a:pt x="1" y="6"/>
                    <a:pt x="1" y="6"/>
                  </a:cubicBezTo>
                  <a:cubicBezTo>
                    <a:pt x="0" y="6"/>
                    <a:pt x="0" y="6"/>
                    <a:pt x="0" y="5"/>
                  </a:cubicBezTo>
                  <a:cubicBezTo>
                    <a:pt x="0" y="0"/>
                    <a:pt x="0" y="0"/>
                    <a:pt x="0" y="0"/>
                  </a:cubicBezTo>
                  <a:cubicBezTo>
                    <a:pt x="0"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67" name="Freeform 69"/>
            <p:cNvSpPr>
              <a:spLocks/>
            </p:cNvSpPr>
            <p:nvPr/>
          </p:nvSpPr>
          <p:spPr bwMode="auto">
            <a:xfrm>
              <a:off x="2894675" y="5049708"/>
              <a:ext cx="13514" cy="10812"/>
            </a:xfrm>
            <a:custGeom>
              <a:avLst/>
              <a:gdLst>
                <a:gd name="T0" fmla="*/ 1 w 7"/>
                <a:gd name="T1" fmla="*/ 0 h 6"/>
                <a:gd name="T2" fmla="*/ 6 w 7"/>
                <a:gd name="T3" fmla="*/ 0 h 6"/>
                <a:gd name="T4" fmla="*/ 7 w 7"/>
                <a:gd name="T5" fmla="*/ 0 h 6"/>
                <a:gd name="T6" fmla="*/ 7 w 7"/>
                <a:gd name="T7" fmla="*/ 5 h 6"/>
                <a:gd name="T8" fmla="*/ 6 w 7"/>
                <a:gd name="T9" fmla="*/ 6 h 6"/>
                <a:gd name="T10" fmla="*/ 1 w 7"/>
                <a:gd name="T11" fmla="*/ 6 h 6"/>
                <a:gd name="T12" fmla="*/ 0 w 7"/>
                <a:gd name="T13" fmla="*/ 5 h 6"/>
                <a:gd name="T14" fmla="*/ 0 w 7"/>
                <a:gd name="T15" fmla="*/ 0 h 6"/>
                <a:gd name="T16" fmla="*/ 1 w 7"/>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6">
                  <a:moveTo>
                    <a:pt x="1" y="0"/>
                  </a:moveTo>
                  <a:cubicBezTo>
                    <a:pt x="6" y="0"/>
                    <a:pt x="6" y="0"/>
                    <a:pt x="6" y="0"/>
                  </a:cubicBezTo>
                  <a:cubicBezTo>
                    <a:pt x="6" y="0"/>
                    <a:pt x="7" y="0"/>
                    <a:pt x="7" y="0"/>
                  </a:cubicBezTo>
                  <a:cubicBezTo>
                    <a:pt x="7" y="5"/>
                    <a:pt x="7" y="5"/>
                    <a:pt x="7" y="5"/>
                  </a:cubicBezTo>
                  <a:cubicBezTo>
                    <a:pt x="7" y="6"/>
                    <a:pt x="6" y="6"/>
                    <a:pt x="6" y="6"/>
                  </a:cubicBezTo>
                  <a:cubicBezTo>
                    <a:pt x="1" y="6"/>
                    <a:pt x="1" y="6"/>
                    <a:pt x="1" y="6"/>
                  </a:cubicBezTo>
                  <a:cubicBezTo>
                    <a:pt x="0" y="6"/>
                    <a:pt x="0" y="6"/>
                    <a:pt x="0" y="5"/>
                  </a:cubicBezTo>
                  <a:cubicBezTo>
                    <a:pt x="0" y="0"/>
                    <a:pt x="0" y="0"/>
                    <a:pt x="0" y="0"/>
                  </a:cubicBezTo>
                  <a:cubicBezTo>
                    <a:pt x="0"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68" name="Freeform 70"/>
            <p:cNvSpPr>
              <a:spLocks/>
            </p:cNvSpPr>
            <p:nvPr/>
          </p:nvSpPr>
          <p:spPr bwMode="auto">
            <a:xfrm>
              <a:off x="2866295" y="5061872"/>
              <a:ext cx="12164" cy="12163"/>
            </a:xfrm>
            <a:custGeom>
              <a:avLst/>
              <a:gdLst>
                <a:gd name="T0" fmla="*/ 1 w 7"/>
                <a:gd name="T1" fmla="*/ 0 h 7"/>
                <a:gd name="T2" fmla="*/ 6 w 7"/>
                <a:gd name="T3" fmla="*/ 0 h 7"/>
                <a:gd name="T4" fmla="*/ 7 w 7"/>
                <a:gd name="T5" fmla="*/ 1 h 7"/>
                <a:gd name="T6" fmla="*/ 7 w 7"/>
                <a:gd name="T7" fmla="*/ 6 h 7"/>
                <a:gd name="T8" fmla="*/ 6 w 7"/>
                <a:gd name="T9" fmla="*/ 7 h 7"/>
                <a:gd name="T10" fmla="*/ 1 w 7"/>
                <a:gd name="T11" fmla="*/ 7 h 7"/>
                <a:gd name="T12" fmla="*/ 0 w 7"/>
                <a:gd name="T13" fmla="*/ 6 h 7"/>
                <a:gd name="T14" fmla="*/ 0 w 7"/>
                <a:gd name="T15" fmla="*/ 1 h 7"/>
                <a:gd name="T16" fmla="*/ 1 w 7"/>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0"/>
                  </a:moveTo>
                  <a:cubicBezTo>
                    <a:pt x="6" y="0"/>
                    <a:pt x="6" y="0"/>
                    <a:pt x="6" y="0"/>
                  </a:cubicBezTo>
                  <a:cubicBezTo>
                    <a:pt x="6" y="0"/>
                    <a:pt x="7" y="1"/>
                    <a:pt x="7" y="1"/>
                  </a:cubicBezTo>
                  <a:cubicBezTo>
                    <a:pt x="7" y="6"/>
                    <a:pt x="7" y="6"/>
                    <a:pt x="7" y="6"/>
                  </a:cubicBezTo>
                  <a:cubicBezTo>
                    <a:pt x="7" y="6"/>
                    <a:pt x="6" y="7"/>
                    <a:pt x="6" y="7"/>
                  </a:cubicBezTo>
                  <a:cubicBezTo>
                    <a:pt x="1" y="7"/>
                    <a:pt x="1" y="7"/>
                    <a:pt x="1" y="7"/>
                  </a:cubicBezTo>
                  <a:cubicBezTo>
                    <a:pt x="0" y="7"/>
                    <a:pt x="0" y="6"/>
                    <a:pt x="0" y="6"/>
                  </a:cubicBezTo>
                  <a:cubicBezTo>
                    <a:pt x="0" y="1"/>
                    <a:pt x="0" y="1"/>
                    <a:pt x="0" y="1"/>
                  </a:cubicBezTo>
                  <a:cubicBezTo>
                    <a:pt x="0" y="1"/>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69" name="Freeform 71"/>
            <p:cNvSpPr>
              <a:spLocks/>
            </p:cNvSpPr>
            <p:nvPr/>
          </p:nvSpPr>
          <p:spPr bwMode="auto">
            <a:xfrm>
              <a:off x="2881161" y="5061872"/>
              <a:ext cx="12164" cy="12163"/>
            </a:xfrm>
            <a:custGeom>
              <a:avLst/>
              <a:gdLst>
                <a:gd name="T0" fmla="*/ 1 w 7"/>
                <a:gd name="T1" fmla="*/ 0 h 7"/>
                <a:gd name="T2" fmla="*/ 6 w 7"/>
                <a:gd name="T3" fmla="*/ 0 h 7"/>
                <a:gd name="T4" fmla="*/ 7 w 7"/>
                <a:gd name="T5" fmla="*/ 1 h 7"/>
                <a:gd name="T6" fmla="*/ 7 w 7"/>
                <a:gd name="T7" fmla="*/ 6 h 7"/>
                <a:gd name="T8" fmla="*/ 6 w 7"/>
                <a:gd name="T9" fmla="*/ 7 h 7"/>
                <a:gd name="T10" fmla="*/ 1 w 7"/>
                <a:gd name="T11" fmla="*/ 7 h 7"/>
                <a:gd name="T12" fmla="*/ 0 w 7"/>
                <a:gd name="T13" fmla="*/ 6 h 7"/>
                <a:gd name="T14" fmla="*/ 0 w 7"/>
                <a:gd name="T15" fmla="*/ 1 h 7"/>
                <a:gd name="T16" fmla="*/ 1 w 7"/>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0"/>
                  </a:moveTo>
                  <a:cubicBezTo>
                    <a:pt x="6" y="0"/>
                    <a:pt x="6" y="0"/>
                    <a:pt x="6" y="0"/>
                  </a:cubicBezTo>
                  <a:cubicBezTo>
                    <a:pt x="6" y="0"/>
                    <a:pt x="7" y="1"/>
                    <a:pt x="7" y="1"/>
                  </a:cubicBezTo>
                  <a:cubicBezTo>
                    <a:pt x="7" y="6"/>
                    <a:pt x="7" y="6"/>
                    <a:pt x="7" y="6"/>
                  </a:cubicBezTo>
                  <a:cubicBezTo>
                    <a:pt x="7" y="6"/>
                    <a:pt x="6" y="7"/>
                    <a:pt x="6" y="7"/>
                  </a:cubicBezTo>
                  <a:cubicBezTo>
                    <a:pt x="1" y="7"/>
                    <a:pt x="1" y="7"/>
                    <a:pt x="1" y="7"/>
                  </a:cubicBezTo>
                  <a:cubicBezTo>
                    <a:pt x="0" y="7"/>
                    <a:pt x="0" y="6"/>
                    <a:pt x="0" y="6"/>
                  </a:cubicBezTo>
                  <a:cubicBezTo>
                    <a:pt x="0" y="1"/>
                    <a:pt x="0" y="1"/>
                    <a:pt x="0" y="1"/>
                  </a:cubicBezTo>
                  <a:cubicBezTo>
                    <a:pt x="0" y="1"/>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70" name="Freeform 72"/>
            <p:cNvSpPr>
              <a:spLocks/>
            </p:cNvSpPr>
            <p:nvPr/>
          </p:nvSpPr>
          <p:spPr bwMode="auto">
            <a:xfrm>
              <a:off x="2894675" y="5061872"/>
              <a:ext cx="13514" cy="12163"/>
            </a:xfrm>
            <a:custGeom>
              <a:avLst/>
              <a:gdLst>
                <a:gd name="T0" fmla="*/ 1 w 7"/>
                <a:gd name="T1" fmla="*/ 0 h 7"/>
                <a:gd name="T2" fmla="*/ 6 w 7"/>
                <a:gd name="T3" fmla="*/ 0 h 7"/>
                <a:gd name="T4" fmla="*/ 7 w 7"/>
                <a:gd name="T5" fmla="*/ 1 h 7"/>
                <a:gd name="T6" fmla="*/ 7 w 7"/>
                <a:gd name="T7" fmla="*/ 6 h 7"/>
                <a:gd name="T8" fmla="*/ 6 w 7"/>
                <a:gd name="T9" fmla="*/ 7 h 7"/>
                <a:gd name="T10" fmla="*/ 1 w 7"/>
                <a:gd name="T11" fmla="*/ 7 h 7"/>
                <a:gd name="T12" fmla="*/ 0 w 7"/>
                <a:gd name="T13" fmla="*/ 6 h 7"/>
                <a:gd name="T14" fmla="*/ 0 w 7"/>
                <a:gd name="T15" fmla="*/ 1 h 7"/>
                <a:gd name="T16" fmla="*/ 1 w 7"/>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1" y="0"/>
                  </a:moveTo>
                  <a:cubicBezTo>
                    <a:pt x="6" y="0"/>
                    <a:pt x="6" y="0"/>
                    <a:pt x="6" y="0"/>
                  </a:cubicBezTo>
                  <a:cubicBezTo>
                    <a:pt x="6" y="0"/>
                    <a:pt x="7" y="1"/>
                    <a:pt x="7" y="1"/>
                  </a:cubicBezTo>
                  <a:cubicBezTo>
                    <a:pt x="7" y="6"/>
                    <a:pt x="7" y="6"/>
                    <a:pt x="7" y="6"/>
                  </a:cubicBezTo>
                  <a:cubicBezTo>
                    <a:pt x="7" y="6"/>
                    <a:pt x="6" y="7"/>
                    <a:pt x="6" y="7"/>
                  </a:cubicBezTo>
                  <a:cubicBezTo>
                    <a:pt x="1" y="7"/>
                    <a:pt x="1" y="7"/>
                    <a:pt x="1" y="7"/>
                  </a:cubicBezTo>
                  <a:cubicBezTo>
                    <a:pt x="0" y="7"/>
                    <a:pt x="0" y="6"/>
                    <a:pt x="0" y="6"/>
                  </a:cubicBezTo>
                  <a:cubicBezTo>
                    <a:pt x="0" y="1"/>
                    <a:pt x="0" y="1"/>
                    <a:pt x="0" y="1"/>
                  </a:cubicBezTo>
                  <a:cubicBezTo>
                    <a:pt x="0" y="1"/>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71" name="Freeform 73"/>
            <p:cNvSpPr>
              <a:spLocks/>
            </p:cNvSpPr>
            <p:nvPr/>
          </p:nvSpPr>
          <p:spPr bwMode="auto">
            <a:xfrm>
              <a:off x="2866295" y="5076738"/>
              <a:ext cx="12164" cy="10812"/>
            </a:xfrm>
            <a:custGeom>
              <a:avLst/>
              <a:gdLst>
                <a:gd name="T0" fmla="*/ 1 w 7"/>
                <a:gd name="T1" fmla="*/ 0 h 6"/>
                <a:gd name="T2" fmla="*/ 6 w 7"/>
                <a:gd name="T3" fmla="*/ 0 h 6"/>
                <a:gd name="T4" fmla="*/ 7 w 7"/>
                <a:gd name="T5" fmla="*/ 1 h 6"/>
                <a:gd name="T6" fmla="*/ 7 w 7"/>
                <a:gd name="T7" fmla="*/ 6 h 6"/>
                <a:gd name="T8" fmla="*/ 6 w 7"/>
                <a:gd name="T9" fmla="*/ 6 h 6"/>
                <a:gd name="T10" fmla="*/ 1 w 7"/>
                <a:gd name="T11" fmla="*/ 6 h 6"/>
                <a:gd name="T12" fmla="*/ 0 w 7"/>
                <a:gd name="T13" fmla="*/ 6 h 6"/>
                <a:gd name="T14" fmla="*/ 0 w 7"/>
                <a:gd name="T15" fmla="*/ 1 h 6"/>
                <a:gd name="T16" fmla="*/ 1 w 7"/>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6">
                  <a:moveTo>
                    <a:pt x="1" y="0"/>
                  </a:moveTo>
                  <a:cubicBezTo>
                    <a:pt x="6" y="0"/>
                    <a:pt x="6" y="0"/>
                    <a:pt x="6" y="0"/>
                  </a:cubicBezTo>
                  <a:cubicBezTo>
                    <a:pt x="6" y="0"/>
                    <a:pt x="7" y="0"/>
                    <a:pt x="7" y="1"/>
                  </a:cubicBezTo>
                  <a:cubicBezTo>
                    <a:pt x="7" y="6"/>
                    <a:pt x="7" y="6"/>
                    <a:pt x="7" y="6"/>
                  </a:cubicBezTo>
                  <a:cubicBezTo>
                    <a:pt x="7" y="6"/>
                    <a:pt x="6" y="6"/>
                    <a:pt x="6" y="6"/>
                  </a:cubicBezTo>
                  <a:cubicBezTo>
                    <a:pt x="1" y="6"/>
                    <a:pt x="1" y="6"/>
                    <a:pt x="1" y="6"/>
                  </a:cubicBezTo>
                  <a:cubicBezTo>
                    <a:pt x="0" y="6"/>
                    <a:pt x="0" y="6"/>
                    <a:pt x="0" y="6"/>
                  </a:cubicBezTo>
                  <a:cubicBezTo>
                    <a:pt x="0" y="1"/>
                    <a:pt x="0" y="1"/>
                    <a:pt x="0" y="1"/>
                  </a:cubicBezTo>
                  <a:cubicBezTo>
                    <a:pt x="0"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72" name="Freeform 74"/>
            <p:cNvSpPr>
              <a:spLocks/>
            </p:cNvSpPr>
            <p:nvPr/>
          </p:nvSpPr>
          <p:spPr bwMode="auto">
            <a:xfrm>
              <a:off x="2881161" y="5076738"/>
              <a:ext cx="12164" cy="10812"/>
            </a:xfrm>
            <a:custGeom>
              <a:avLst/>
              <a:gdLst>
                <a:gd name="T0" fmla="*/ 1 w 7"/>
                <a:gd name="T1" fmla="*/ 0 h 6"/>
                <a:gd name="T2" fmla="*/ 6 w 7"/>
                <a:gd name="T3" fmla="*/ 0 h 6"/>
                <a:gd name="T4" fmla="*/ 7 w 7"/>
                <a:gd name="T5" fmla="*/ 1 h 6"/>
                <a:gd name="T6" fmla="*/ 7 w 7"/>
                <a:gd name="T7" fmla="*/ 6 h 6"/>
                <a:gd name="T8" fmla="*/ 6 w 7"/>
                <a:gd name="T9" fmla="*/ 6 h 6"/>
                <a:gd name="T10" fmla="*/ 1 w 7"/>
                <a:gd name="T11" fmla="*/ 6 h 6"/>
                <a:gd name="T12" fmla="*/ 0 w 7"/>
                <a:gd name="T13" fmla="*/ 6 h 6"/>
                <a:gd name="T14" fmla="*/ 0 w 7"/>
                <a:gd name="T15" fmla="*/ 1 h 6"/>
                <a:gd name="T16" fmla="*/ 1 w 7"/>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6">
                  <a:moveTo>
                    <a:pt x="1" y="0"/>
                  </a:moveTo>
                  <a:cubicBezTo>
                    <a:pt x="6" y="0"/>
                    <a:pt x="6" y="0"/>
                    <a:pt x="6" y="0"/>
                  </a:cubicBezTo>
                  <a:cubicBezTo>
                    <a:pt x="6" y="0"/>
                    <a:pt x="7" y="0"/>
                    <a:pt x="7" y="1"/>
                  </a:cubicBezTo>
                  <a:cubicBezTo>
                    <a:pt x="7" y="6"/>
                    <a:pt x="7" y="6"/>
                    <a:pt x="7" y="6"/>
                  </a:cubicBezTo>
                  <a:cubicBezTo>
                    <a:pt x="7" y="6"/>
                    <a:pt x="6" y="6"/>
                    <a:pt x="6" y="6"/>
                  </a:cubicBezTo>
                  <a:cubicBezTo>
                    <a:pt x="1" y="6"/>
                    <a:pt x="1" y="6"/>
                    <a:pt x="1" y="6"/>
                  </a:cubicBezTo>
                  <a:cubicBezTo>
                    <a:pt x="0" y="6"/>
                    <a:pt x="0" y="6"/>
                    <a:pt x="0" y="6"/>
                  </a:cubicBezTo>
                  <a:cubicBezTo>
                    <a:pt x="0" y="1"/>
                    <a:pt x="0" y="1"/>
                    <a:pt x="0" y="1"/>
                  </a:cubicBezTo>
                  <a:cubicBezTo>
                    <a:pt x="0"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73" name="Freeform 75"/>
            <p:cNvSpPr>
              <a:spLocks/>
            </p:cNvSpPr>
            <p:nvPr/>
          </p:nvSpPr>
          <p:spPr bwMode="auto">
            <a:xfrm>
              <a:off x="2894675" y="5076738"/>
              <a:ext cx="13514" cy="10812"/>
            </a:xfrm>
            <a:custGeom>
              <a:avLst/>
              <a:gdLst>
                <a:gd name="T0" fmla="*/ 1 w 7"/>
                <a:gd name="T1" fmla="*/ 0 h 6"/>
                <a:gd name="T2" fmla="*/ 6 w 7"/>
                <a:gd name="T3" fmla="*/ 0 h 6"/>
                <a:gd name="T4" fmla="*/ 7 w 7"/>
                <a:gd name="T5" fmla="*/ 1 h 6"/>
                <a:gd name="T6" fmla="*/ 7 w 7"/>
                <a:gd name="T7" fmla="*/ 6 h 6"/>
                <a:gd name="T8" fmla="*/ 6 w 7"/>
                <a:gd name="T9" fmla="*/ 6 h 6"/>
                <a:gd name="T10" fmla="*/ 1 w 7"/>
                <a:gd name="T11" fmla="*/ 6 h 6"/>
                <a:gd name="T12" fmla="*/ 0 w 7"/>
                <a:gd name="T13" fmla="*/ 6 h 6"/>
                <a:gd name="T14" fmla="*/ 0 w 7"/>
                <a:gd name="T15" fmla="*/ 1 h 6"/>
                <a:gd name="T16" fmla="*/ 1 w 7"/>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6">
                  <a:moveTo>
                    <a:pt x="1" y="0"/>
                  </a:moveTo>
                  <a:cubicBezTo>
                    <a:pt x="6" y="0"/>
                    <a:pt x="6" y="0"/>
                    <a:pt x="6" y="0"/>
                  </a:cubicBezTo>
                  <a:cubicBezTo>
                    <a:pt x="6" y="0"/>
                    <a:pt x="7" y="0"/>
                    <a:pt x="7" y="1"/>
                  </a:cubicBezTo>
                  <a:cubicBezTo>
                    <a:pt x="7" y="6"/>
                    <a:pt x="7" y="6"/>
                    <a:pt x="7" y="6"/>
                  </a:cubicBezTo>
                  <a:cubicBezTo>
                    <a:pt x="7" y="6"/>
                    <a:pt x="6" y="6"/>
                    <a:pt x="6" y="6"/>
                  </a:cubicBezTo>
                  <a:cubicBezTo>
                    <a:pt x="1" y="6"/>
                    <a:pt x="1" y="6"/>
                    <a:pt x="1" y="6"/>
                  </a:cubicBezTo>
                  <a:cubicBezTo>
                    <a:pt x="0" y="6"/>
                    <a:pt x="0" y="6"/>
                    <a:pt x="0" y="6"/>
                  </a:cubicBezTo>
                  <a:cubicBezTo>
                    <a:pt x="0" y="1"/>
                    <a:pt x="0" y="1"/>
                    <a:pt x="0" y="1"/>
                  </a:cubicBezTo>
                  <a:cubicBezTo>
                    <a:pt x="0"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74" name="Freeform 76"/>
            <p:cNvSpPr>
              <a:spLocks/>
            </p:cNvSpPr>
            <p:nvPr/>
          </p:nvSpPr>
          <p:spPr bwMode="auto">
            <a:xfrm>
              <a:off x="2866295" y="5090252"/>
              <a:ext cx="12164" cy="10812"/>
            </a:xfrm>
            <a:custGeom>
              <a:avLst/>
              <a:gdLst>
                <a:gd name="T0" fmla="*/ 1 w 7"/>
                <a:gd name="T1" fmla="*/ 0 h 6"/>
                <a:gd name="T2" fmla="*/ 6 w 7"/>
                <a:gd name="T3" fmla="*/ 0 h 6"/>
                <a:gd name="T4" fmla="*/ 7 w 7"/>
                <a:gd name="T5" fmla="*/ 1 h 6"/>
                <a:gd name="T6" fmla="*/ 7 w 7"/>
                <a:gd name="T7" fmla="*/ 5 h 6"/>
                <a:gd name="T8" fmla="*/ 6 w 7"/>
                <a:gd name="T9" fmla="*/ 6 h 6"/>
                <a:gd name="T10" fmla="*/ 1 w 7"/>
                <a:gd name="T11" fmla="*/ 6 h 6"/>
                <a:gd name="T12" fmla="*/ 0 w 7"/>
                <a:gd name="T13" fmla="*/ 5 h 6"/>
                <a:gd name="T14" fmla="*/ 0 w 7"/>
                <a:gd name="T15" fmla="*/ 1 h 6"/>
                <a:gd name="T16" fmla="*/ 1 w 7"/>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6">
                  <a:moveTo>
                    <a:pt x="1" y="0"/>
                  </a:moveTo>
                  <a:cubicBezTo>
                    <a:pt x="6" y="0"/>
                    <a:pt x="6" y="0"/>
                    <a:pt x="6" y="0"/>
                  </a:cubicBezTo>
                  <a:cubicBezTo>
                    <a:pt x="6" y="0"/>
                    <a:pt x="7" y="0"/>
                    <a:pt x="7" y="1"/>
                  </a:cubicBezTo>
                  <a:cubicBezTo>
                    <a:pt x="7" y="5"/>
                    <a:pt x="7" y="5"/>
                    <a:pt x="7" y="5"/>
                  </a:cubicBezTo>
                  <a:cubicBezTo>
                    <a:pt x="7" y="6"/>
                    <a:pt x="6" y="6"/>
                    <a:pt x="6" y="6"/>
                  </a:cubicBezTo>
                  <a:cubicBezTo>
                    <a:pt x="1" y="6"/>
                    <a:pt x="1" y="6"/>
                    <a:pt x="1" y="6"/>
                  </a:cubicBezTo>
                  <a:cubicBezTo>
                    <a:pt x="0" y="6"/>
                    <a:pt x="0" y="6"/>
                    <a:pt x="0" y="5"/>
                  </a:cubicBezTo>
                  <a:cubicBezTo>
                    <a:pt x="0" y="1"/>
                    <a:pt x="0" y="1"/>
                    <a:pt x="0" y="1"/>
                  </a:cubicBezTo>
                  <a:cubicBezTo>
                    <a:pt x="0"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75" name="Freeform 77"/>
            <p:cNvSpPr>
              <a:spLocks/>
            </p:cNvSpPr>
            <p:nvPr/>
          </p:nvSpPr>
          <p:spPr bwMode="auto">
            <a:xfrm>
              <a:off x="2881161" y="5090252"/>
              <a:ext cx="12164" cy="10812"/>
            </a:xfrm>
            <a:custGeom>
              <a:avLst/>
              <a:gdLst>
                <a:gd name="T0" fmla="*/ 1 w 7"/>
                <a:gd name="T1" fmla="*/ 0 h 6"/>
                <a:gd name="T2" fmla="*/ 6 w 7"/>
                <a:gd name="T3" fmla="*/ 0 h 6"/>
                <a:gd name="T4" fmla="*/ 7 w 7"/>
                <a:gd name="T5" fmla="*/ 1 h 6"/>
                <a:gd name="T6" fmla="*/ 7 w 7"/>
                <a:gd name="T7" fmla="*/ 5 h 6"/>
                <a:gd name="T8" fmla="*/ 6 w 7"/>
                <a:gd name="T9" fmla="*/ 6 h 6"/>
                <a:gd name="T10" fmla="*/ 1 w 7"/>
                <a:gd name="T11" fmla="*/ 6 h 6"/>
                <a:gd name="T12" fmla="*/ 0 w 7"/>
                <a:gd name="T13" fmla="*/ 5 h 6"/>
                <a:gd name="T14" fmla="*/ 0 w 7"/>
                <a:gd name="T15" fmla="*/ 1 h 6"/>
                <a:gd name="T16" fmla="*/ 1 w 7"/>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6">
                  <a:moveTo>
                    <a:pt x="1" y="0"/>
                  </a:moveTo>
                  <a:cubicBezTo>
                    <a:pt x="6" y="0"/>
                    <a:pt x="6" y="0"/>
                    <a:pt x="6" y="0"/>
                  </a:cubicBezTo>
                  <a:cubicBezTo>
                    <a:pt x="6" y="0"/>
                    <a:pt x="7" y="0"/>
                    <a:pt x="7" y="1"/>
                  </a:cubicBezTo>
                  <a:cubicBezTo>
                    <a:pt x="7" y="5"/>
                    <a:pt x="7" y="5"/>
                    <a:pt x="7" y="5"/>
                  </a:cubicBezTo>
                  <a:cubicBezTo>
                    <a:pt x="7" y="6"/>
                    <a:pt x="6" y="6"/>
                    <a:pt x="6" y="6"/>
                  </a:cubicBezTo>
                  <a:cubicBezTo>
                    <a:pt x="1" y="6"/>
                    <a:pt x="1" y="6"/>
                    <a:pt x="1" y="6"/>
                  </a:cubicBezTo>
                  <a:cubicBezTo>
                    <a:pt x="0" y="6"/>
                    <a:pt x="0" y="6"/>
                    <a:pt x="0" y="5"/>
                  </a:cubicBezTo>
                  <a:cubicBezTo>
                    <a:pt x="0" y="1"/>
                    <a:pt x="0" y="1"/>
                    <a:pt x="0" y="1"/>
                  </a:cubicBezTo>
                  <a:cubicBezTo>
                    <a:pt x="0"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76" name="Freeform 78"/>
            <p:cNvSpPr>
              <a:spLocks/>
            </p:cNvSpPr>
            <p:nvPr/>
          </p:nvSpPr>
          <p:spPr bwMode="auto">
            <a:xfrm>
              <a:off x="2894675" y="5090252"/>
              <a:ext cx="13514" cy="10812"/>
            </a:xfrm>
            <a:custGeom>
              <a:avLst/>
              <a:gdLst>
                <a:gd name="T0" fmla="*/ 1 w 7"/>
                <a:gd name="T1" fmla="*/ 0 h 6"/>
                <a:gd name="T2" fmla="*/ 6 w 7"/>
                <a:gd name="T3" fmla="*/ 0 h 6"/>
                <a:gd name="T4" fmla="*/ 7 w 7"/>
                <a:gd name="T5" fmla="*/ 1 h 6"/>
                <a:gd name="T6" fmla="*/ 7 w 7"/>
                <a:gd name="T7" fmla="*/ 5 h 6"/>
                <a:gd name="T8" fmla="*/ 6 w 7"/>
                <a:gd name="T9" fmla="*/ 6 h 6"/>
                <a:gd name="T10" fmla="*/ 1 w 7"/>
                <a:gd name="T11" fmla="*/ 6 h 6"/>
                <a:gd name="T12" fmla="*/ 0 w 7"/>
                <a:gd name="T13" fmla="*/ 5 h 6"/>
                <a:gd name="T14" fmla="*/ 0 w 7"/>
                <a:gd name="T15" fmla="*/ 1 h 6"/>
                <a:gd name="T16" fmla="*/ 1 w 7"/>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6">
                  <a:moveTo>
                    <a:pt x="1" y="0"/>
                  </a:moveTo>
                  <a:cubicBezTo>
                    <a:pt x="6" y="0"/>
                    <a:pt x="6" y="0"/>
                    <a:pt x="6" y="0"/>
                  </a:cubicBezTo>
                  <a:cubicBezTo>
                    <a:pt x="6" y="0"/>
                    <a:pt x="7" y="0"/>
                    <a:pt x="7" y="1"/>
                  </a:cubicBezTo>
                  <a:cubicBezTo>
                    <a:pt x="7" y="5"/>
                    <a:pt x="7" y="5"/>
                    <a:pt x="7" y="5"/>
                  </a:cubicBezTo>
                  <a:cubicBezTo>
                    <a:pt x="7" y="6"/>
                    <a:pt x="6" y="6"/>
                    <a:pt x="6" y="6"/>
                  </a:cubicBezTo>
                  <a:cubicBezTo>
                    <a:pt x="1" y="6"/>
                    <a:pt x="1" y="6"/>
                    <a:pt x="1" y="6"/>
                  </a:cubicBezTo>
                  <a:cubicBezTo>
                    <a:pt x="0" y="6"/>
                    <a:pt x="0" y="6"/>
                    <a:pt x="0" y="5"/>
                  </a:cubicBezTo>
                  <a:cubicBezTo>
                    <a:pt x="0" y="1"/>
                    <a:pt x="0" y="1"/>
                    <a:pt x="0" y="1"/>
                  </a:cubicBezTo>
                  <a:cubicBezTo>
                    <a:pt x="0" y="0"/>
                    <a:pt x="0"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77" name="Freeform 79"/>
            <p:cNvSpPr>
              <a:spLocks noEditPoints="1"/>
            </p:cNvSpPr>
            <p:nvPr/>
          </p:nvSpPr>
          <p:spPr bwMode="auto">
            <a:xfrm>
              <a:off x="2617626" y="5034842"/>
              <a:ext cx="105414" cy="79735"/>
            </a:xfrm>
            <a:custGeom>
              <a:avLst/>
              <a:gdLst>
                <a:gd name="T0" fmla="*/ 3 w 59"/>
                <a:gd name="T1" fmla="*/ 0 h 44"/>
                <a:gd name="T2" fmla="*/ 56 w 59"/>
                <a:gd name="T3" fmla="*/ 0 h 44"/>
                <a:gd name="T4" fmla="*/ 59 w 59"/>
                <a:gd name="T5" fmla="*/ 3 h 44"/>
                <a:gd name="T6" fmla="*/ 59 w 59"/>
                <a:gd name="T7" fmla="*/ 41 h 44"/>
                <a:gd name="T8" fmla="*/ 56 w 59"/>
                <a:gd name="T9" fmla="*/ 44 h 44"/>
                <a:gd name="T10" fmla="*/ 3 w 59"/>
                <a:gd name="T11" fmla="*/ 44 h 44"/>
                <a:gd name="T12" fmla="*/ 0 w 59"/>
                <a:gd name="T13" fmla="*/ 41 h 44"/>
                <a:gd name="T14" fmla="*/ 0 w 59"/>
                <a:gd name="T15" fmla="*/ 3 h 44"/>
                <a:gd name="T16" fmla="*/ 3 w 59"/>
                <a:gd name="T17" fmla="*/ 0 h 44"/>
                <a:gd name="T18" fmla="*/ 3 w 59"/>
                <a:gd name="T19" fmla="*/ 3 h 44"/>
                <a:gd name="T20" fmla="*/ 3 w 59"/>
                <a:gd name="T21" fmla="*/ 4 h 44"/>
                <a:gd name="T22" fmla="*/ 3 w 59"/>
                <a:gd name="T23" fmla="*/ 37 h 44"/>
                <a:gd name="T24" fmla="*/ 3 w 59"/>
                <a:gd name="T25" fmla="*/ 38 h 44"/>
                <a:gd name="T26" fmla="*/ 55 w 59"/>
                <a:gd name="T27" fmla="*/ 38 h 44"/>
                <a:gd name="T28" fmla="*/ 56 w 59"/>
                <a:gd name="T29" fmla="*/ 37 h 44"/>
                <a:gd name="T30" fmla="*/ 56 w 59"/>
                <a:gd name="T31" fmla="*/ 4 h 44"/>
                <a:gd name="T32" fmla="*/ 55 w 59"/>
                <a:gd name="T33" fmla="*/ 3 h 44"/>
                <a:gd name="T34" fmla="*/ 3 w 59"/>
                <a:gd name="T35"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44">
                  <a:moveTo>
                    <a:pt x="3" y="0"/>
                  </a:moveTo>
                  <a:cubicBezTo>
                    <a:pt x="56" y="0"/>
                    <a:pt x="56" y="0"/>
                    <a:pt x="56" y="0"/>
                  </a:cubicBezTo>
                  <a:cubicBezTo>
                    <a:pt x="58" y="0"/>
                    <a:pt x="59" y="2"/>
                    <a:pt x="59" y="3"/>
                  </a:cubicBezTo>
                  <a:cubicBezTo>
                    <a:pt x="59" y="41"/>
                    <a:pt x="59" y="41"/>
                    <a:pt x="59" y="41"/>
                  </a:cubicBezTo>
                  <a:cubicBezTo>
                    <a:pt x="59" y="43"/>
                    <a:pt x="58" y="44"/>
                    <a:pt x="56" y="44"/>
                  </a:cubicBezTo>
                  <a:cubicBezTo>
                    <a:pt x="3" y="44"/>
                    <a:pt x="3" y="44"/>
                    <a:pt x="3" y="44"/>
                  </a:cubicBezTo>
                  <a:cubicBezTo>
                    <a:pt x="1" y="44"/>
                    <a:pt x="0" y="43"/>
                    <a:pt x="0" y="41"/>
                  </a:cubicBezTo>
                  <a:cubicBezTo>
                    <a:pt x="0" y="3"/>
                    <a:pt x="0" y="3"/>
                    <a:pt x="0" y="3"/>
                  </a:cubicBezTo>
                  <a:cubicBezTo>
                    <a:pt x="0" y="2"/>
                    <a:pt x="1" y="0"/>
                    <a:pt x="3" y="0"/>
                  </a:cubicBezTo>
                  <a:close/>
                  <a:moveTo>
                    <a:pt x="3" y="3"/>
                  </a:moveTo>
                  <a:cubicBezTo>
                    <a:pt x="3" y="3"/>
                    <a:pt x="3" y="3"/>
                    <a:pt x="3" y="4"/>
                  </a:cubicBezTo>
                  <a:cubicBezTo>
                    <a:pt x="3" y="37"/>
                    <a:pt x="3" y="37"/>
                    <a:pt x="3" y="37"/>
                  </a:cubicBezTo>
                  <a:cubicBezTo>
                    <a:pt x="3" y="37"/>
                    <a:pt x="3" y="38"/>
                    <a:pt x="3" y="38"/>
                  </a:cubicBezTo>
                  <a:cubicBezTo>
                    <a:pt x="55" y="38"/>
                    <a:pt x="55" y="38"/>
                    <a:pt x="55" y="38"/>
                  </a:cubicBezTo>
                  <a:cubicBezTo>
                    <a:pt x="56" y="38"/>
                    <a:pt x="56" y="37"/>
                    <a:pt x="56" y="37"/>
                  </a:cubicBezTo>
                  <a:cubicBezTo>
                    <a:pt x="56" y="4"/>
                    <a:pt x="56" y="4"/>
                    <a:pt x="56" y="4"/>
                  </a:cubicBezTo>
                  <a:cubicBezTo>
                    <a:pt x="56" y="3"/>
                    <a:pt x="56" y="3"/>
                    <a:pt x="55" y="3"/>
                  </a:cubicBezTo>
                  <a:lnTo>
                    <a:pt x="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78" name="Freeform 80"/>
            <p:cNvSpPr>
              <a:spLocks/>
            </p:cNvSpPr>
            <p:nvPr/>
          </p:nvSpPr>
          <p:spPr bwMode="auto">
            <a:xfrm>
              <a:off x="2647358" y="5115929"/>
              <a:ext cx="45950" cy="10812"/>
            </a:xfrm>
            <a:custGeom>
              <a:avLst/>
              <a:gdLst>
                <a:gd name="T0" fmla="*/ 8 w 25"/>
                <a:gd name="T1" fmla="*/ 0 h 6"/>
                <a:gd name="T2" fmla="*/ 17 w 25"/>
                <a:gd name="T3" fmla="*/ 0 h 6"/>
                <a:gd name="T4" fmla="*/ 17 w 25"/>
                <a:gd name="T5" fmla="*/ 4 h 6"/>
                <a:gd name="T6" fmla="*/ 25 w 25"/>
                <a:gd name="T7" fmla="*/ 6 h 6"/>
                <a:gd name="T8" fmla="*/ 0 w 25"/>
                <a:gd name="T9" fmla="*/ 6 h 6"/>
                <a:gd name="T10" fmla="*/ 8 w 25"/>
                <a:gd name="T11" fmla="*/ 4 h 6"/>
                <a:gd name="T12" fmla="*/ 8 w 25"/>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25" h="6">
                  <a:moveTo>
                    <a:pt x="8" y="0"/>
                  </a:moveTo>
                  <a:cubicBezTo>
                    <a:pt x="17" y="0"/>
                    <a:pt x="17" y="0"/>
                    <a:pt x="17" y="0"/>
                  </a:cubicBezTo>
                  <a:cubicBezTo>
                    <a:pt x="17" y="4"/>
                    <a:pt x="17" y="4"/>
                    <a:pt x="17" y="4"/>
                  </a:cubicBezTo>
                  <a:cubicBezTo>
                    <a:pt x="21" y="4"/>
                    <a:pt x="24" y="5"/>
                    <a:pt x="25" y="6"/>
                  </a:cubicBezTo>
                  <a:cubicBezTo>
                    <a:pt x="0" y="6"/>
                    <a:pt x="0" y="6"/>
                    <a:pt x="0" y="6"/>
                  </a:cubicBezTo>
                  <a:cubicBezTo>
                    <a:pt x="1" y="5"/>
                    <a:pt x="4" y="4"/>
                    <a:pt x="8" y="4"/>
                  </a:cubicBez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79" name="Freeform 81"/>
            <p:cNvSpPr>
              <a:spLocks noEditPoints="1"/>
            </p:cNvSpPr>
            <p:nvPr/>
          </p:nvSpPr>
          <p:spPr bwMode="auto">
            <a:xfrm>
              <a:off x="2614923" y="4841586"/>
              <a:ext cx="110820" cy="71627"/>
            </a:xfrm>
            <a:custGeom>
              <a:avLst/>
              <a:gdLst>
                <a:gd name="T0" fmla="*/ 16 w 61"/>
                <a:gd name="T1" fmla="*/ 20 h 40"/>
                <a:gd name="T2" fmla="*/ 30 w 61"/>
                <a:gd name="T3" fmla="*/ 5 h 40"/>
                <a:gd name="T4" fmla="*/ 45 w 61"/>
                <a:gd name="T5" fmla="*/ 20 h 40"/>
                <a:gd name="T6" fmla="*/ 30 w 61"/>
                <a:gd name="T7" fmla="*/ 35 h 40"/>
                <a:gd name="T8" fmla="*/ 16 w 61"/>
                <a:gd name="T9" fmla="*/ 20 h 40"/>
                <a:gd name="T10" fmla="*/ 55 w 61"/>
                <a:gd name="T11" fmla="*/ 0 h 40"/>
                <a:gd name="T12" fmla="*/ 6 w 61"/>
                <a:gd name="T13" fmla="*/ 0 h 40"/>
                <a:gd name="T14" fmla="*/ 0 w 61"/>
                <a:gd name="T15" fmla="*/ 5 h 40"/>
                <a:gd name="T16" fmla="*/ 0 w 61"/>
                <a:gd name="T17" fmla="*/ 34 h 40"/>
                <a:gd name="T18" fmla="*/ 6 w 61"/>
                <a:gd name="T19" fmla="*/ 40 h 40"/>
                <a:gd name="T20" fmla="*/ 55 w 61"/>
                <a:gd name="T21" fmla="*/ 40 h 40"/>
                <a:gd name="T22" fmla="*/ 61 w 61"/>
                <a:gd name="T23" fmla="*/ 34 h 40"/>
                <a:gd name="T24" fmla="*/ 61 w 61"/>
                <a:gd name="T25" fmla="*/ 5 h 40"/>
                <a:gd name="T26" fmla="*/ 55 w 61"/>
                <a:gd name="T27" fmla="*/ 0 h 40"/>
                <a:gd name="T28" fmla="*/ 45 w 61"/>
                <a:gd name="T29" fmla="*/ 4 h 40"/>
                <a:gd name="T30" fmla="*/ 46 w 61"/>
                <a:gd name="T31" fmla="*/ 4 h 40"/>
                <a:gd name="T32" fmla="*/ 55 w 61"/>
                <a:gd name="T33" fmla="*/ 4 h 40"/>
                <a:gd name="T34" fmla="*/ 55 w 61"/>
                <a:gd name="T35" fmla="*/ 4 h 40"/>
                <a:gd name="T36" fmla="*/ 55 w 61"/>
                <a:gd name="T37" fmla="*/ 8 h 40"/>
                <a:gd name="T38" fmla="*/ 55 w 61"/>
                <a:gd name="T39" fmla="*/ 9 h 40"/>
                <a:gd name="T40" fmla="*/ 46 w 61"/>
                <a:gd name="T41" fmla="*/ 9 h 40"/>
                <a:gd name="T42" fmla="*/ 45 w 61"/>
                <a:gd name="T43" fmla="*/ 8 h 40"/>
                <a:gd name="T44" fmla="*/ 45 w 61"/>
                <a:gd name="T45" fmla="*/ 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40">
                  <a:moveTo>
                    <a:pt x="16" y="20"/>
                  </a:moveTo>
                  <a:cubicBezTo>
                    <a:pt x="16" y="11"/>
                    <a:pt x="22" y="5"/>
                    <a:pt x="30" y="5"/>
                  </a:cubicBezTo>
                  <a:cubicBezTo>
                    <a:pt x="38" y="5"/>
                    <a:pt x="45" y="11"/>
                    <a:pt x="45" y="20"/>
                  </a:cubicBezTo>
                  <a:cubicBezTo>
                    <a:pt x="45" y="28"/>
                    <a:pt x="38" y="35"/>
                    <a:pt x="30" y="35"/>
                  </a:cubicBezTo>
                  <a:cubicBezTo>
                    <a:pt x="22" y="35"/>
                    <a:pt x="16" y="28"/>
                    <a:pt x="16" y="20"/>
                  </a:cubicBezTo>
                  <a:close/>
                  <a:moveTo>
                    <a:pt x="55" y="0"/>
                  </a:moveTo>
                  <a:cubicBezTo>
                    <a:pt x="6" y="0"/>
                    <a:pt x="6" y="0"/>
                    <a:pt x="6" y="0"/>
                  </a:cubicBezTo>
                  <a:cubicBezTo>
                    <a:pt x="3" y="0"/>
                    <a:pt x="0" y="2"/>
                    <a:pt x="0" y="5"/>
                  </a:cubicBezTo>
                  <a:cubicBezTo>
                    <a:pt x="0" y="34"/>
                    <a:pt x="0" y="34"/>
                    <a:pt x="0" y="34"/>
                  </a:cubicBezTo>
                  <a:cubicBezTo>
                    <a:pt x="0" y="37"/>
                    <a:pt x="3" y="40"/>
                    <a:pt x="6" y="40"/>
                  </a:cubicBezTo>
                  <a:cubicBezTo>
                    <a:pt x="55" y="40"/>
                    <a:pt x="55" y="40"/>
                    <a:pt x="55" y="40"/>
                  </a:cubicBezTo>
                  <a:cubicBezTo>
                    <a:pt x="58" y="40"/>
                    <a:pt x="61" y="37"/>
                    <a:pt x="61" y="34"/>
                  </a:cubicBezTo>
                  <a:cubicBezTo>
                    <a:pt x="61" y="5"/>
                    <a:pt x="61" y="5"/>
                    <a:pt x="61" y="5"/>
                  </a:cubicBezTo>
                  <a:cubicBezTo>
                    <a:pt x="61" y="2"/>
                    <a:pt x="58" y="0"/>
                    <a:pt x="55" y="0"/>
                  </a:cubicBezTo>
                  <a:close/>
                  <a:moveTo>
                    <a:pt x="45" y="4"/>
                  </a:moveTo>
                  <a:cubicBezTo>
                    <a:pt x="46" y="4"/>
                    <a:pt x="46" y="4"/>
                    <a:pt x="46" y="4"/>
                  </a:cubicBezTo>
                  <a:cubicBezTo>
                    <a:pt x="55" y="4"/>
                    <a:pt x="55" y="4"/>
                    <a:pt x="55" y="4"/>
                  </a:cubicBezTo>
                  <a:cubicBezTo>
                    <a:pt x="55" y="4"/>
                    <a:pt x="55" y="4"/>
                    <a:pt x="55" y="4"/>
                  </a:cubicBezTo>
                  <a:cubicBezTo>
                    <a:pt x="55" y="8"/>
                    <a:pt x="55" y="8"/>
                    <a:pt x="55" y="8"/>
                  </a:cubicBezTo>
                  <a:cubicBezTo>
                    <a:pt x="55" y="9"/>
                    <a:pt x="55" y="9"/>
                    <a:pt x="55" y="9"/>
                  </a:cubicBezTo>
                  <a:cubicBezTo>
                    <a:pt x="46" y="9"/>
                    <a:pt x="46" y="9"/>
                    <a:pt x="46" y="9"/>
                  </a:cubicBezTo>
                  <a:cubicBezTo>
                    <a:pt x="45" y="8"/>
                    <a:pt x="45" y="8"/>
                    <a:pt x="45" y="8"/>
                  </a:cubicBezTo>
                  <a:lnTo>
                    <a:pt x="45"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80" name="Freeform 82"/>
            <p:cNvSpPr>
              <a:spLocks/>
            </p:cNvSpPr>
            <p:nvPr/>
          </p:nvSpPr>
          <p:spPr bwMode="auto">
            <a:xfrm>
              <a:off x="2624384" y="4834828"/>
              <a:ext cx="14866" cy="5406"/>
            </a:xfrm>
            <a:custGeom>
              <a:avLst/>
              <a:gdLst>
                <a:gd name="T0" fmla="*/ 1 w 11"/>
                <a:gd name="T1" fmla="*/ 4 h 4"/>
                <a:gd name="T2" fmla="*/ 11 w 11"/>
                <a:gd name="T3" fmla="*/ 4 h 4"/>
                <a:gd name="T4" fmla="*/ 11 w 11"/>
                <a:gd name="T5" fmla="*/ 4 h 4"/>
                <a:gd name="T6" fmla="*/ 11 w 11"/>
                <a:gd name="T7" fmla="*/ 1 h 4"/>
                <a:gd name="T8" fmla="*/ 11 w 11"/>
                <a:gd name="T9" fmla="*/ 0 h 4"/>
                <a:gd name="T10" fmla="*/ 1 w 11"/>
                <a:gd name="T11" fmla="*/ 0 h 4"/>
                <a:gd name="T12" fmla="*/ 0 w 11"/>
                <a:gd name="T13" fmla="*/ 1 h 4"/>
                <a:gd name="T14" fmla="*/ 0 w 11"/>
                <a:gd name="T15" fmla="*/ 4 h 4"/>
                <a:gd name="T16" fmla="*/ 1 w 11"/>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4">
                  <a:moveTo>
                    <a:pt x="1" y="4"/>
                  </a:moveTo>
                  <a:lnTo>
                    <a:pt x="11" y="4"/>
                  </a:lnTo>
                  <a:lnTo>
                    <a:pt x="11" y="4"/>
                  </a:lnTo>
                  <a:lnTo>
                    <a:pt x="11" y="1"/>
                  </a:lnTo>
                  <a:lnTo>
                    <a:pt x="11" y="0"/>
                  </a:lnTo>
                  <a:lnTo>
                    <a:pt x="1" y="0"/>
                  </a:lnTo>
                  <a:lnTo>
                    <a:pt x="0" y="1"/>
                  </a:lnTo>
                  <a:lnTo>
                    <a:pt x="0" y="4"/>
                  </a:lnTo>
                  <a:lnTo>
                    <a:pt x="1"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81" name="Oval 83"/>
            <p:cNvSpPr>
              <a:spLocks noChangeArrowheads="1"/>
            </p:cNvSpPr>
            <p:nvPr/>
          </p:nvSpPr>
          <p:spPr bwMode="auto">
            <a:xfrm>
              <a:off x="2652764" y="4859154"/>
              <a:ext cx="35138" cy="351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82" name="Freeform 84"/>
            <p:cNvSpPr>
              <a:spLocks noEditPoints="1"/>
            </p:cNvSpPr>
            <p:nvPr/>
          </p:nvSpPr>
          <p:spPr bwMode="auto">
            <a:xfrm>
              <a:off x="2647358" y="4856452"/>
              <a:ext cx="43246" cy="43246"/>
            </a:xfrm>
            <a:custGeom>
              <a:avLst/>
              <a:gdLst>
                <a:gd name="T0" fmla="*/ 12 w 24"/>
                <a:gd name="T1" fmla="*/ 1 h 24"/>
                <a:gd name="T2" fmla="*/ 23 w 24"/>
                <a:gd name="T3" fmla="*/ 12 h 24"/>
                <a:gd name="T4" fmla="*/ 12 w 24"/>
                <a:gd name="T5" fmla="*/ 22 h 24"/>
                <a:gd name="T6" fmla="*/ 2 w 24"/>
                <a:gd name="T7" fmla="*/ 12 h 24"/>
                <a:gd name="T8" fmla="*/ 12 w 24"/>
                <a:gd name="T9" fmla="*/ 1 h 24"/>
                <a:gd name="T10" fmla="*/ 24 w 24"/>
                <a:gd name="T11" fmla="*/ 12 h 24"/>
                <a:gd name="T12" fmla="*/ 12 w 24"/>
                <a:gd name="T13" fmla="*/ 0 h 24"/>
                <a:gd name="T14" fmla="*/ 0 w 24"/>
                <a:gd name="T15" fmla="*/ 12 h 24"/>
                <a:gd name="T16" fmla="*/ 12 w 24"/>
                <a:gd name="T17" fmla="*/ 24 h 24"/>
                <a:gd name="T18" fmla="*/ 24 w 24"/>
                <a:gd name="T19"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1"/>
                  </a:moveTo>
                  <a:cubicBezTo>
                    <a:pt x="18" y="1"/>
                    <a:pt x="23" y="6"/>
                    <a:pt x="23" y="12"/>
                  </a:cubicBezTo>
                  <a:cubicBezTo>
                    <a:pt x="23" y="18"/>
                    <a:pt x="18" y="22"/>
                    <a:pt x="12" y="22"/>
                  </a:cubicBezTo>
                  <a:cubicBezTo>
                    <a:pt x="6" y="22"/>
                    <a:pt x="2" y="18"/>
                    <a:pt x="2" y="12"/>
                  </a:cubicBezTo>
                  <a:cubicBezTo>
                    <a:pt x="2" y="6"/>
                    <a:pt x="6" y="1"/>
                    <a:pt x="12" y="1"/>
                  </a:cubicBezTo>
                  <a:close/>
                  <a:moveTo>
                    <a:pt x="24" y="12"/>
                  </a:moveTo>
                  <a:cubicBezTo>
                    <a:pt x="24" y="5"/>
                    <a:pt x="19" y="0"/>
                    <a:pt x="12" y="0"/>
                  </a:cubicBezTo>
                  <a:cubicBezTo>
                    <a:pt x="6" y="0"/>
                    <a:pt x="0" y="5"/>
                    <a:pt x="0" y="12"/>
                  </a:cubicBezTo>
                  <a:cubicBezTo>
                    <a:pt x="0" y="18"/>
                    <a:pt x="6" y="24"/>
                    <a:pt x="12" y="24"/>
                  </a:cubicBezTo>
                  <a:cubicBezTo>
                    <a:pt x="19" y="24"/>
                    <a:pt x="24" y="18"/>
                    <a:pt x="24"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83" name="Freeform 85"/>
            <p:cNvSpPr>
              <a:spLocks noEditPoints="1"/>
            </p:cNvSpPr>
            <p:nvPr/>
          </p:nvSpPr>
          <p:spPr bwMode="auto">
            <a:xfrm>
              <a:off x="3069013" y="4837532"/>
              <a:ext cx="82439" cy="48652"/>
            </a:xfrm>
            <a:custGeom>
              <a:avLst/>
              <a:gdLst>
                <a:gd name="T0" fmla="*/ 3 w 46"/>
                <a:gd name="T1" fmla="*/ 3 h 27"/>
                <a:gd name="T2" fmla="*/ 43 w 46"/>
                <a:gd name="T3" fmla="*/ 3 h 27"/>
                <a:gd name="T4" fmla="*/ 43 w 46"/>
                <a:gd name="T5" fmla="*/ 25 h 27"/>
                <a:gd name="T6" fmla="*/ 3 w 46"/>
                <a:gd name="T7" fmla="*/ 25 h 27"/>
                <a:gd name="T8" fmla="*/ 3 w 46"/>
                <a:gd name="T9" fmla="*/ 3 h 27"/>
                <a:gd name="T10" fmla="*/ 45 w 46"/>
                <a:gd name="T11" fmla="*/ 0 h 27"/>
                <a:gd name="T12" fmla="*/ 2 w 46"/>
                <a:gd name="T13" fmla="*/ 0 h 27"/>
                <a:gd name="T14" fmla="*/ 0 w 46"/>
                <a:gd name="T15" fmla="*/ 2 h 27"/>
                <a:gd name="T16" fmla="*/ 0 w 46"/>
                <a:gd name="T17" fmla="*/ 27 h 27"/>
                <a:gd name="T18" fmla="*/ 0 w 46"/>
                <a:gd name="T19" fmla="*/ 27 h 27"/>
                <a:gd name="T20" fmla="*/ 46 w 46"/>
                <a:gd name="T21" fmla="*/ 27 h 27"/>
                <a:gd name="T22" fmla="*/ 46 w 46"/>
                <a:gd name="T23" fmla="*/ 27 h 27"/>
                <a:gd name="T24" fmla="*/ 46 w 46"/>
                <a:gd name="T25" fmla="*/ 2 h 27"/>
                <a:gd name="T26" fmla="*/ 45 w 46"/>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27">
                  <a:moveTo>
                    <a:pt x="3" y="3"/>
                  </a:moveTo>
                  <a:cubicBezTo>
                    <a:pt x="43" y="3"/>
                    <a:pt x="43" y="3"/>
                    <a:pt x="43" y="3"/>
                  </a:cubicBezTo>
                  <a:cubicBezTo>
                    <a:pt x="43" y="25"/>
                    <a:pt x="43" y="25"/>
                    <a:pt x="43" y="25"/>
                  </a:cubicBezTo>
                  <a:cubicBezTo>
                    <a:pt x="3" y="25"/>
                    <a:pt x="3" y="25"/>
                    <a:pt x="3" y="25"/>
                  </a:cubicBezTo>
                  <a:lnTo>
                    <a:pt x="3" y="3"/>
                  </a:lnTo>
                  <a:close/>
                  <a:moveTo>
                    <a:pt x="45" y="0"/>
                  </a:moveTo>
                  <a:cubicBezTo>
                    <a:pt x="2" y="0"/>
                    <a:pt x="2" y="0"/>
                    <a:pt x="2" y="0"/>
                  </a:cubicBezTo>
                  <a:cubicBezTo>
                    <a:pt x="1" y="0"/>
                    <a:pt x="0" y="1"/>
                    <a:pt x="0" y="2"/>
                  </a:cubicBezTo>
                  <a:cubicBezTo>
                    <a:pt x="0" y="27"/>
                    <a:pt x="0" y="27"/>
                    <a:pt x="0" y="27"/>
                  </a:cubicBezTo>
                  <a:cubicBezTo>
                    <a:pt x="0" y="27"/>
                    <a:pt x="0" y="27"/>
                    <a:pt x="0" y="27"/>
                  </a:cubicBezTo>
                  <a:cubicBezTo>
                    <a:pt x="46" y="27"/>
                    <a:pt x="46" y="27"/>
                    <a:pt x="46" y="27"/>
                  </a:cubicBezTo>
                  <a:cubicBezTo>
                    <a:pt x="46" y="27"/>
                    <a:pt x="46" y="27"/>
                    <a:pt x="46" y="27"/>
                  </a:cubicBezTo>
                  <a:cubicBezTo>
                    <a:pt x="46" y="2"/>
                    <a:pt x="46" y="2"/>
                    <a:pt x="46" y="2"/>
                  </a:cubicBezTo>
                  <a:cubicBezTo>
                    <a:pt x="46" y="1"/>
                    <a:pt x="46" y="0"/>
                    <a:pt x="4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84" name="Freeform 86"/>
            <p:cNvSpPr>
              <a:spLocks noEditPoints="1"/>
            </p:cNvSpPr>
            <p:nvPr/>
          </p:nvSpPr>
          <p:spPr bwMode="auto">
            <a:xfrm>
              <a:off x="3054147" y="4888886"/>
              <a:ext cx="113522" cy="16218"/>
            </a:xfrm>
            <a:custGeom>
              <a:avLst/>
              <a:gdLst>
                <a:gd name="T0" fmla="*/ 54 w 63"/>
                <a:gd name="T1" fmla="*/ 0 h 9"/>
                <a:gd name="T2" fmla="*/ 15 w 63"/>
                <a:gd name="T3" fmla="*/ 5 h 9"/>
                <a:gd name="T4" fmla="*/ 21 w 63"/>
                <a:gd name="T5" fmla="*/ 4 h 9"/>
                <a:gd name="T6" fmla="*/ 23 w 63"/>
                <a:gd name="T7" fmla="*/ 5 h 9"/>
                <a:gd name="T8" fmla="*/ 23 w 63"/>
                <a:gd name="T9" fmla="*/ 5 h 9"/>
                <a:gd name="T10" fmla="*/ 14 w 63"/>
                <a:gd name="T11" fmla="*/ 5 h 9"/>
                <a:gd name="T12" fmla="*/ 21 w 63"/>
                <a:gd name="T13" fmla="*/ 3 h 9"/>
                <a:gd name="T14" fmla="*/ 26 w 63"/>
                <a:gd name="T15" fmla="*/ 3 h 9"/>
                <a:gd name="T16" fmla="*/ 29 w 63"/>
                <a:gd name="T17" fmla="*/ 3 h 9"/>
                <a:gd name="T18" fmla="*/ 12 w 63"/>
                <a:gd name="T19" fmla="*/ 5 h 9"/>
                <a:gd name="T20" fmla="*/ 19 w 63"/>
                <a:gd name="T21" fmla="*/ 3 h 9"/>
                <a:gd name="T22" fmla="*/ 14 w 63"/>
                <a:gd name="T23" fmla="*/ 3 h 9"/>
                <a:gd name="T24" fmla="*/ 13 w 63"/>
                <a:gd name="T25" fmla="*/ 3 h 9"/>
                <a:gd name="T26" fmla="*/ 24 w 63"/>
                <a:gd name="T27" fmla="*/ 2 h 9"/>
                <a:gd name="T28" fmla="*/ 29 w 63"/>
                <a:gd name="T29" fmla="*/ 2 h 9"/>
                <a:gd name="T30" fmla="*/ 19 w 63"/>
                <a:gd name="T31" fmla="*/ 2 h 9"/>
                <a:gd name="T32" fmla="*/ 19 w 63"/>
                <a:gd name="T33" fmla="*/ 2 h 9"/>
                <a:gd name="T34" fmla="*/ 11 w 63"/>
                <a:gd name="T35" fmla="*/ 2 h 9"/>
                <a:gd name="T36" fmla="*/ 8 w 63"/>
                <a:gd name="T37" fmla="*/ 3 h 9"/>
                <a:gd name="T38" fmla="*/ 11 w 63"/>
                <a:gd name="T39" fmla="*/ 2 h 9"/>
                <a:gd name="T40" fmla="*/ 27 w 63"/>
                <a:gd name="T41" fmla="*/ 1 h 9"/>
                <a:gd name="T42" fmla="*/ 19 w 63"/>
                <a:gd name="T43" fmla="*/ 1 h 9"/>
                <a:gd name="T44" fmla="*/ 24 w 63"/>
                <a:gd name="T45" fmla="*/ 1 h 9"/>
                <a:gd name="T46" fmla="*/ 19 w 63"/>
                <a:gd name="T47" fmla="*/ 1 h 9"/>
                <a:gd name="T48" fmla="*/ 14 w 63"/>
                <a:gd name="T49" fmla="*/ 1 h 9"/>
                <a:gd name="T50" fmla="*/ 9 w 63"/>
                <a:gd name="T51" fmla="*/ 1 h 9"/>
                <a:gd name="T52" fmla="*/ 36 w 63"/>
                <a:gd name="T53" fmla="*/ 5 h 9"/>
                <a:gd name="T54" fmla="*/ 42 w 63"/>
                <a:gd name="T55" fmla="*/ 4 h 9"/>
                <a:gd name="T56" fmla="*/ 43 w 63"/>
                <a:gd name="T57" fmla="*/ 5 h 9"/>
                <a:gd name="T58" fmla="*/ 48 w 63"/>
                <a:gd name="T59" fmla="*/ 5 h 9"/>
                <a:gd name="T60" fmla="*/ 50 w 63"/>
                <a:gd name="T61" fmla="*/ 4 h 9"/>
                <a:gd name="T62" fmla="*/ 31 w 63"/>
                <a:gd name="T63" fmla="*/ 4 h 9"/>
                <a:gd name="T64" fmla="*/ 34 w 63"/>
                <a:gd name="T65" fmla="*/ 5 h 9"/>
                <a:gd name="T66" fmla="*/ 34 w 63"/>
                <a:gd name="T67" fmla="*/ 5 h 9"/>
                <a:gd name="T68" fmla="*/ 40 w 63"/>
                <a:gd name="T69" fmla="*/ 3 h 9"/>
                <a:gd name="T70" fmla="*/ 42 w 63"/>
                <a:gd name="T71" fmla="*/ 3 h 9"/>
                <a:gd name="T72" fmla="*/ 47 w 63"/>
                <a:gd name="T73" fmla="*/ 3 h 9"/>
                <a:gd name="T74" fmla="*/ 50 w 63"/>
                <a:gd name="T75" fmla="*/ 3 h 9"/>
                <a:gd name="T76" fmla="*/ 50 w 63"/>
                <a:gd name="T77" fmla="*/ 3 h 9"/>
                <a:gd name="T78" fmla="*/ 53 w 63"/>
                <a:gd name="T79" fmla="*/ 3 h 9"/>
                <a:gd name="T80" fmla="*/ 29 w 63"/>
                <a:gd name="T81" fmla="*/ 3 h 9"/>
                <a:gd name="T82" fmla="*/ 34 w 63"/>
                <a:gd name="T83" fmla="*/ 3 h 9"/>
                <a:gd name="T84" fmla="*/ 37 w 63"/>
                <a:gd name="T85" fmla="*/ 3 h 9"/>
                <a:gd name="T86" fmla="*/ 37 w 63"/>
                <a:gd name="T87" fmla="*/ 3 h 9"/>
                <a:gd name="T88" fmla="*/ 44 w 63"/>
                <a:gd name="T89" fmla="*/ 2 h 9"/>
                <a:gd name="T90" fmla="*/ 49 w 63"/>
                <a:gd name="T91" fmla="*/ 2 h 9"/>
                <a:gd name="T92" fmla="*/ 52 w 63"/>
                <a:gd name="T93" fmla="*/ 2 h 9"/>
                <a:gd name="T94" fmla="*/ 52 w 63"/>
                <a:gd name="T95" fmla="*/ 2 h 9"/>
                <a:gd name="T96" fmla="*/ 34 w 63"/>
                <a:gd name="T97" fmla="*/ 2 h 9"/>
                <a:gd name="T98" fmla="*/ 39 w 63"/>
                <a:gd name="T99" fmla="*/ 2 h 9"/>
                <a:gd name="T100" fmla="*/ 42 w 63"/>
                <a:gd name="T101" fmla="*/ 2 h 9"/>
                <a:gd name="T102" fmla="*/ 29 w 63"/>
                <a:gd name="T103" fmla="*/ 2 h 9"/>
                <a:gd name="T104" fmla="*/ 46 w 63"/>
                <a:gd name="T105" fmla="*/ 1 h 9"/>
                <a:gd name="T106" fmla="*/ 50 w 63"/>
                <a:gd name="T107" fmla="*/ 1 h 9"/>
                <a:gd name="T108" fmla="*/ 53 w 63"/>
                <a:gd name="T109" fmla="*/ 1 h 9"/>
                <a:gd name="T110" fmla="*/ 37 w 63"/>
                <a:gd name="T111" fmla="*/ 1 h 9"/>
                <a:gd name="T112" fmla="*/ 42 w 63"/>
                <a:gd name="T113" fmla="*/ 1 h 9"/>
                <a:gd name="T114" fmla="*/ 29 w 63"/>
                <a:gd name="T115" fmla="*/ 1 h 9"/>
                <a:gd name="T116" fmla="*/ 34 w 63"/>
                <a:gd name="T117" fmla="*/ 1 h 9"/>
                <a:gd name="T118" fmla="*/ 34 w 63"/>
                <a:gd name="T119"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 h="9">
                  <a:moveTo>
                    <a:pt x="9" y="5"/>
                  </a:moveTo>
                  <a:cubicBezTo>
                    <a:pt x="7" y="5"/>
                    <a:pt x="7" y="5"/>
                    <a:pt x="7" y="5"/>
                  </a:cubicBezTo>
                  <a:cubicBezTo>
                    <a:pt x="7" y="4"/>
                    <a:pt x="7" y="4"/>
                    <a:pt x="7" y="4"/>
                  </a:cubicBezTo>
                  <a:cubicBezTo>
                    <a:pt x="10" y="4"/>
                    <a:pt x="10" y="4"/>
                    <a:pt x="10" y="4"/>
                  </a:cubicBezTo>
                  <a:lnTo>
                    <a:pt x="9" y="5"/>
                  </a:lnTo>
                  <a:close/>
                  <a:moveTo>
                    <a:pt x="54" y="0"/>
                  </a:moveTo>
                  <a:cubicBezTo>
                    <a:pt x="8" y="0"/>
                    <a:pt x="8" y="0"/>
                    <a:pt x="8" y="0"/>
                  </a:cubicBezTo>
                  <a:cubicBezTo>
                    <a:pt x="0" y="9"/>
                    <a:pt x="0" y="9"/>
                    <a:pt x="0" y="9"/>
                  </a:cubicBezTo>
                  <a:cubicBezTo>
                    <a:pt x="63" y="9"/>
                    <a:pt x="63" y="9"/>
                    <a:pt x="63" y="9"/>
                  </a:cubicBezTo>
                  <a:lnTo>
                    <a:pt x="54" y="0"/>
                  </a:lnTo>
                  <a:close/>
                  <a:moveTo>
                    <a:pt x="17" y="5"/>
                  </a:moveTo>
                  <a:cubicBezTo>
                    <a:pt x="15" y="5"/>
                    <a:pt x="15" y="5"/>
                    <a:pt x="15" y="5"/>
                  </a:cubicBezTo>
                  <a:cubicBezTo>
                    <a:pt x="16" y="4"/>
                    <a:pt x="16" y="4"/>
                    <a:pt x="16" y="4"/>
                  </a:cubicBezTo>
                  <a:cubicBezTo>
                    <a:pt x="18" y="4"/>
                    <a:pt x="18" y="4"/>
                    <a:pt x="18" y="4"/>
                  </a:cubicBezTo>
                  <a:lnTo>
                    <a:pt x="17" y="5"/>
                  </a:lnTo>
                  <a:close/>
                  <a:moveTo>
                    <a:pt x="18" y="5"/>
                  </a:moveTo>
                  <a:cubicBezTo>
                    <a:pt x="18" y="4"/>
                    <a:pt x="18" y="4"/>
                    <a:pt x="18" y="4"/>
                  </a:cubicBezTo>
                  <a:cubicBezTo>
                    <a:pt x="19" y="4"/>
                    <a:pt x="20" y="4"/>
                    <a:pt x="21" y="4"/>
                  </a:cubicBezTo>
                  <a:cubicBezTo>
                    <a:pt x="20" y="5"/>
                    <a:pt x="20" y="5"/>
                    <a:pt x="20" y="5"/>
                  </a:cubicBezTo>
                  <a:lnTo>
                    <a:pt x="18" y="5"/>
                  </a:lnTo>
                  <a:close/>
                  <a:moveTo>
                    <a:pt x="21" y="5"/>
                  </a:moveTo>
                  <a:cubicBezTo>
                    <a:pt x="21" y="4"/>
                    <a:pt x="21" y="4"/>
                    <a:pt x="21" y="4"/>
                  </a:cubicBezTo>
                  <a:cubicBezTo>
                    <a:pt x="23" y="4"/>
                    <a:pt x="23" y="4"/>
                    <a:pt x="23" y="4"/>
                  </a:cubicBezTo>
                  <a:cubicBezTo>
                    <a:pt x="23" y="5"/>
                    <a:pt x="23" y="5"/>
                    <a:pt x="23" y="5"/>
                  </a:cubicBezTo>
                  <a:lnTo>
                    <a:pt x="21" y="5"/>
                  </a:lnTo>
                  <a:close/>
                  <a:moveTo>
                    <a:pt x="23" y="5"/>
                  </a:moveTo>
                  <a:cubicBezTo>
                    <a:pt x="24" y="4"/>
                    <a:pt x="24" y="4"/>
                    <a:pt x="24" y="4"/>
                  </a:cubicBezTo>
                  <a:cubicBezTo>
                    <a:pt x="26" y="4"/>
                    <a:pt x="26" y="4"/>
                    <a:pt x="26" y="4"/>
                  </a:cubicBezTo>
                  <a:cubicBezTo>
                    <a:pt x="26" y="5"/>
                    <a:pt x="26" y="5"/>
                    <a:pt x="26" y="5"/>
                  </a:cubicBezTo>
                  <a:lnTo>
                    <a:pt x="23" y="5"/>
                  </a:lnTo>
                  <a:close/>
                  <a:moveTo>
                    <a:pt x="26" y="5"/>
                  </a:moveTo>
                  <a:cubicBezTo>
                    <a:pt x="26" y="4"/>
                    <a:pt x="26" y="4"/>
                    <a:pt x="26" y="4"/>
                  </a:cubicBezTo>
                  <a:cubicBezTo>
                    <a:pt x="29" y="4"/>
                    <a:pt x="29" y="4"/>
                    <a:pt x="29" y="4"/>
                  </a:cubicBezTo>
                  <a:cubicBezTo>
                    <a:pt x="28" y="5"/>
                    <a:pt x="28" y="5"/>
                    <a:pt x="28" y="5"/>
                  </a:cubicBezTo>
                  <a:lnTo>
                    <a:pt x="26" y="5"/>
                  </a:lnTo>
                  <a:close/>
                  <a:moveTo>
                    <a:pt x="14" y="5"/>
                  </a:moveTo>
                  <a:cubicBezTo>
                    <a:pt x="12" y="5"/>
                    <a:pt x="12" y="5"/>
                    <a:pt x="12" y="5"/>
                  </a:cubicBezTo>
                  <a:cubicBezTo>
                    <a:pt x="13" y="4"/>
                    <a:pt x="13" y="4"/>
                    <a:pt x="13" y="4"/>
                  </a:cubicBezTo>
                  <a:cubicBezTo>
                    <a:pt x="15" y="4"/>
                    <a:pt x="15" y="4"/>
                    <a:pt x="15" y="4"/>
                  </a:cubicBezTo>
                  <a:lnTo>
                    <a:pt x="14" y="5"/>
                  </a:lnTo>
                  <a:close/>
                  <a:moveTo>
                    <a:pt x="23" y="3"/>
                  </a:moveTo>
                  <a:cubicBezTo>
                    <a:pt x="21" y="3"/>
                    <a:pt x="21" y="3"/>
                    <a:pt x="21" y="3"/>
                  </a:cubicBezTo>
                  <a:cubicBezTo>
                    <a:pt x="21" y="3"/>
                    <a:pt x="21" y="3"/>
                    <a:pt x="21" y="3"/>
                  </a:cubicBezTo>
                  <a:cubicBezTo>
                    <a:pt x="24" y="3"/>
                    <a:pt x="24" y="3"/>
                    <a:pt x="24" y="3"/>
                  </a:cubicBezTo>
                  <a:lnTo>
                    <a:pt x="23" y="3"/>
                  </a:lnTo>
                  <a:close/>
                  <a:moveTo>
                    <a:pt x="24" y="3"/>
                  </a:moveTo>
                  <a:cubicBezTo>
                    <a:pt x="24" y="3"/>
                    <a:pt x="24" y="3"/>
                    <a:pt x="24" y="3"/>
                  </a:cubicBezTo>
                  <a:cubicBezTo>
                    <a:pt x="26" y="3"/>
                    <a:pt x="26" y="3"/>
                    <a:pt x="26" y="3"/>
                  </a:cubicBezTo>
                  <a:cubicBezTo>
                    <a:pt x="26" y="3"/>
                    <a:pt x="26" y="3"/>
                    <a:pt x="26" y="3"/>
                  </a:cubicBezTo>
                  <a:lnTo>
                    <a:pt x="24" y="3"/>
                  </a:lnTo>
                  <a:close/>
                  <a:moveTo>
                    <a:pt x="26" y="3"/>
                  </a:moveTo>
                  <a:cubicBezTo>
                    <a:pt x="27" y="3"/>
                    <a:pt x="27" y="3"/>
                    <a:pt x="27" y="3"/>
                  </a:cubicBezTo>
                  <a:cubicBezTo>
                    <a:pt x="29" y="3"/>
                    <a:pt x="29" y="3"/>
                    <a:pt x="29" y="3"/>
                  </a:cubicBezTo>
                  <a:cubicBezTo>
                    <a:pt x="29" y="3"/>
                    <a:pt x="29" y="3"/>
                    <a:pt x="29" y="3"/>
                  </a:cubicBezTo>
                  <a:lnTo>
                    <a:pt x="26" y="3"/>
                  </a:lnTo>
                  <a:close/>
                  <a:moveTo>
                    <a:pt x="12" y="5"/>
                  </a:moveTo>
                  <a:cubicBezTo>
                    <a:pt x="12" y="4"/>
                    <a:pt x="12" y="4"/>
                    <a:pt x="12" y="4"/>
                  </a:cubicBezTo>
                  <a:cubicBezTo>
                    <a:pt x="10" y="4"/>
                    <a:pt x="10" y="4"/>
                    <a:pt x="10" y="4"/>
                  </a:cubicBezTo>
                  <a:cubicBezTo>
                    <a:pt x="9" y="5"/>
                    <a:pt x="9" y="5"/>
                    <a:pt x="9" y="5"/>
                  </a:cubicBezTo>
                  <a:lnTo>
                    <a:pt x="12" y="5"/>
                  </a:lnTo>
                  <a:close/>
                  <a:moveTo>
                    <a:pt x="18" y="3"/>
                  </a:moveTo>
                  <a:cubicBezTo>
                    <a:pt x="16" y="3"/>
                    <a:pt x="16" y="3"/>
                    <a:pt x="16" y="3"/>
                  </a:cubicBezTo>
                  <a:cubicBezTo>
                    <a:pt x="16" y="3"/>
                    <a:pt x="16" y="3"/>
                    <a:pt x="16" y="3"/>
                  </a:cubicBezTo>
                  <a:cubicBezTo>
                    <a:pt x="18" y="3"/>
                    <a:pt x="18" y="3"/>
                    <a:pt x="18" y="3"/>
                  </a:cubicBezTo>
                  <a:close/>
                  <a:moveTo>
                    <a:pt x="18" y="3"/>
                  </a:moveTo>
                  <a:cubicBezTo>
                    <a:pt x="19" y="3"/>
                    <a:pt x="19" y="3"/>
                    <a:pt x="19" y="3"/>
                  </a:cubicBezTo>
                  <a:cubicBezTo>
                    <a:pt x="21" y="3"/>
                    <a:pt x="21" y="3"/>
                    <a:pt x="21" y="3"/>
                  </a:cubicBezTo>
                  <a:cubicBezTo>
                    <a:pt x="21" y="3"/>
                    <a:pt x="21" y="3"/>
                    <a:pt x="21" y="3"/>
                  </a:cubicBezTo>
                  <a:lnTo>
                    <a:pt x="18" y="3"/>
                  </a:lnTo>
                  <a:close/>
                  <a:moveTo>
                    <a:pt x="15" y="3"/>
                  </a:moveTo>
                  <a:cubicBezTo>
                    <a:pt x="14" y="3"/>
                    <a:pt x="14" y="3"/>
                    <a:pt x="13" y="3"/>
                  </a:cubicBezTo>
                  <a:cubicBezTo>
                    <a:pt x="14" y="3"/>
                    <a:pt x="14" y="3"/>
                    <a:pt x="14" y="3"/>
                  </a:cubicBezTo>
                  <a:cubicBezTo>
                    <a:pt x="16" y="3"/>
                    <a:pt x="16" y="3"/>
                    <a:pt x="16" y="3"/>
                  </a:cubicBezTo>
                  <a:lnTo>
                    <a:pt x="15" y="3"/>
                  </a:lnTo>
                  <a:close/>
                  <a:moveTo>
                    <a:pt x="13" y="3"/>
                  </a:moveTo>
                  <a:cubicBezTo>
                    <a:pt x="10" y="3"/>
                    <a:pt x="10" y="3"/>
                    <a:pt x="10" y="3"/>
                  </a:cubicBezTo>
                  <a:cubicBezTo>
                    <a:pt x="11" y="3"/>
                    <a:pt x="11" y="3"/>
                    <a:pt x="11" y="3"/>
                  </a:cubicBezTo>
                  <a:cubicBezTo>
                    <a:pt x="13" y="3"/>
                    <a:pt x="13" y="3"/>
                    <a:pt x="13" y="3"/>
                  </a:cubicBezTo>
                  <a:close/>
                  <a:moveTo>
                    <a:pt x="24" y="2"/>
                  </a:moveTo>
                  <a:cubicBezTo>
                    <a:pt x="21" y="2"/>
                    <a:pt x="21" y="2"/>
                    <a:pt x="21" y="2"/>
                  </a:cubicBezTo>
                  <a:cubicBezTo>
                    <a:pt x="22" y="2"/>
                    <a:pt x="22" y="2"/>
                    <a:pt x="22" y="2"/>
                  </a:cubicBezTo>
                  <a:cubicBezTo>
                    <a:pt x="24" y="2"/>
                    <a:pt x="24" y="2"/>
                    <a:pt x="24" y="2"/>
                  </a:cubicBezTo>
                  <a:close/>
                  <a:moveTo>
                    <a:pt x="24" y="2"/>
                  </a:moveTo>
                  <a:cubicBezTo>
                    <a:pt x="24" y="2"/>
                    <a:pt x="24" y="2"/>
                    <a:pt x="24" y="2"/>
                  </a:cubicBezTo>
                  <a:cubicBezTo>
                    <a:pt x="26" y="2"/>
                    <a:pt x="26" y="2"/>
                    <a:pt x="26" y="2"/>
                  </a:cubicBezTo>
                  <a:cubicBezTo>
                    <a:pt x="26" y="2"/>
                    <a:pt x="26" y="2"/>
                    <a:pt x="26" y="2"/>
                  </a:cubicBezTo>
                  <a:lnTo>
                    <a:pt x="24" y="2"/>
                  </a:lnTo>
                  <a:close/>
                  <a:moveTo>
                    <a:pt x="27" y="2"/>
                  </a:moveTo>
                  <a:cubicBezTo>
                    <a:pt x="27" y="2"/>
                    <a:pt x="27" y="2"/>
                    <a:pt x="27" y="2"/>
                  </a:cubicBezTo>
                  <a:cubicBezTo>
                    <a:pt x="29" y="2"/>
                    <a:pt x="29" y="2"/>
                    <a:pt x="29" y="2"/>
                  </a:cubicBezTo>
                  <a:cubicBezTo>
                    <a:pt x="29" y="2"/>
                    <a:pt x="29" y="2"/>
                    <a:pt x="29" y="2"/>
                  </a:cubicBezTo>
                  <a:lnTo>
                    <a:pt x="27" y="2"/>
                  </a:lnTo>
                  <a:close/>
                  <a:moveTo>
                    <a:pt x="18" y="2"/>
                  </a:moveTo>
                  <a:cubicBezTo>
                    <a:pt x="16" y="2"/>
                    <a:pt x="16" y="2"/>
                    <a:pt x="16" y="2"/>
                  </a:cubicBezTo>
                  <a:cubicBezTo>
                    <a:pt x="17" y="2"/>
                    <a:pt x="17" y="2"/>
                    <a:pt x="17" y="2"/>
                  </a:cubicBezTo>
                  <a:cubicBezTo>
                    <a:pt x="19" y="2"/>
                    <a:pt x="19" y="2"/>
                    <a:pt x="19" y="2"/>
                  </a:cubicBezTo>
                  <a:lnTo>
                    <a:pt x="18" y="2"/>
                  </a:lnTo>
                  <a:close/>
                  <a:moveTo>
                    <a:pt x="19" y="2"/>
                  </a:moveTo>
                  <a:cubicBezTo>
                    <a:pt x="19" y="2"/>
                    <a:pt x="19" y="2"/>
                    <a:pt x="19" y="2"/>
                  </a:cubicBezTo>
                  <a:cubicBezTo>
                    <a:pt x="21" y="2"/>
                    <a:pt x="21" y="2"/>
                    <a:pt x="21" y="2"/>
                  </a:cubicBezTo>
                  <a:cubicBezTo>
                    <a:pt x="21" y="2"/>
                    <a:pt x="21" y="2"/>
                    <a:pt x="21" y="2"/>
                  </a:cubicBezTo>
                  <a:lnTo>
                    <a:pt x="19" y="2"/>
                  </a:lnTo>
                  <a:close/>
                  <a:moveTo>
                    <a:pt x="16" y="2"/>
                  </a:moveTo>
                  <a:cubicBezTo>
                    <a:pt x="14" y="2"/>
                    <a:pt x="14" y="2"/>
                    <a:pt x="14" y="2"/>
                  </a:cubicBezTo>
                  <a:cubicBezTo>
                    <a:pt x="14" y="2"/>
                    <a:pt x="14" y="2"/>
                    <a:pt x="14" y="2"/>
                  </a:cubicBezTo>
                  <a:cubicBezTo>
                    <a:pt x="16" y="2"/>
                    <a:pt x="16" y="2"/>
                    <a:pt x="16" y="2"/>
                  </a:cubicBezTo>
                  <a:close/>
                  <a:moveTo>
                    <a:pt x="13" y="2"/>
                  </a:moveTo>
                  <a:cubicBezTo>
                    <a:pt x="11" y="2"/>
                    <a:pt x="11" y="2"/>
                    <a:pt x="11" y="2"/>
                  </a:cubicBezTo>
                  <a:cubicBezTo>
                    <a:pt x="12" y="2"/>
                    <a:pt x="12" y="2"/>
                    <a:pt x="12" y="2"/>
                  </a:cubicBezTo>
                  <a:cubicBezTo>
                    <a:pt x="14" y="2"/>
                    <a:pt x="14" y="2"/>
                    <a:pt x="14" y="2"/>
                  </a:cubicBezTo>
                  <a:lnTo>
                    <a:pt x="13" y="2"/>
                  </a:lnTo>
                  <a:close/>
                  <a:moveTo>
                    <a:pt x="10" y="3"/>
                  </a:moveTo>
                  <a:cubicBezTo>
                    <a:pt x="8" y="3"/>
                    <a:pt x="8" y="3"/>
                    <a:pt x="8" y="3"/>
                  </a:cubicBezTo>
                  <a:cubicBezTo>
                    <a:pt x="8" y="3"/>
                    <a:pt x="8" y="3"/>
                    <a:pt x="8" y="3"/>
                  </a:cubicBezTo>
                  <a:cubicBezTo>
                    <a:pt x="11" y="3"/>
                    <a:pt x="11" y="3"/>
                    <a:pt x="11" y="3"/>
                  </a:cubicBezTo>
                  <a:lnTo>
                    <a:pt x="10" y="3"/>
                  </a:lnTo>
                  <a:close/>
                  <a:moveTo>
                    <a:pt x="11" y="2"/>
                  </a:moveTo>
                  <a:cubicBezTo>
                    <a:pt x="9" y="2"/>
                    <a:pt x="9" y="2"/>
                    <a:pt x="9" y="2"/>
                  </a:cubicBezTo>
                  <a:cubicBezTo>
                    <a:pt x="9" y="2"/>
                    <a:pt x="9" y="2"/>
                    <a:pt x="9" y="2"/>
                  </a:cubicBezTo>
                  <a:cubicBezTo>
                    <a:pt x="11" y="2"/>
                    <a:pt x="11" y="2"/>
                    <a:pt x="11" y="2"/>
                  </a:cubicBezTo>
                  <a:close/>
                  <a:moveTo>
                    <a:pt x="26" y="1"/>
                  </a:moveTo>
                  <a:cubicBezTo>
                    <a:pt x="24" y="1"/>
                    <a:pt x="24" y="1"/>
                    <a:pt x="24" y="1"/>
                  </a:cubicBezTo>
                  <a:cubicBezTo>
                    <a:pt x="25" y="1"/>
                    <a:pt x="25" y="1"/>
                    <a:pt x="25" y="1"/>
                  </a:cubicBezTo>
                  <a:cubicBezTo>
                    <a:pt x="27" y="1"/>
                    <a:pt x="27" y="1"/>
                    <a:pt x="27" y="1"/>
                  </a:cubicBezTo>
                  <a:lnTo>
                    <a:pt x="26" y="1"/>
                  </a:lnTo>
                  <a:close/>
                  <a:moveTo>
                    <a:pt x="27" y="1"/>
                  </a:moveTo>
                  <a:cubicBezTo>
                    <a:pt x="27" y="1"/>
                    <a:pt x="27" y="1"/>
                    <a:pt x="27" y="1"/>
                  </a:cubicBezTo>
                  <a:cubicBezTo>
                    <a:pt x="29" y="1"/>
                    <a:pt x="29" y="1"/>
                    <a:pt x="29" y="1"/>
                  </a:cubicBezTo>
                  <a:cubicBezTo>
                    <a:pt x="29" y="1"/>
                    <a:pt x="29" y="1"/>
                    <a:pt x="29" y="1"/>
                  </a:cubicBezTo>
                  <a:lnTo>
                    <a:pt x="27" y="1"/>
                  </a:lnTo>
                  <a:close/>
                  <a:moveTo>
                    <a:pt x="21" y="1"/>
                  </a:moveTo>
                  <a:cubicBezTo>
                    <a:pt x="19" y="1"/>
                    <a:pt x="19" y="1"/>
                    <a:pt x="19" y="1"/>
                  </a:cubicBezTo>
                  <a:cubicBezTo>
                    <a:pt x="20" y="1"/>
                    <a:pt x="20" y="1"/>
                    <a:pt x="20" y="1"/>
                  </a:cubicBezTo>
                  <a:cubicBezTo>
                    <a:pt x="22" y="1"/>
                    <a:pt x="22" y="1"/>
                    <a:pt x="22" y="1"/>
                  </a:cubicBezTo>
                  <a:lnTo>
                    <a:pt x="21" y="1"/>
                  </a:lnTo>
                  <a:close/>
                  <a:moveTo>
                    <a:pt x="22" y="1"/>
                  </a:moveTo>
                  <a:cubicBezTo>
                    <a:pt x="22" y="1"/>
                    <a:pt x="22" y="1"/>
                    <a:pt x="22" y="1"/>
                  </a:cubicBezTo>
                  <a:cubicBezTo>
                    <a:pt x="24" y="1"/>
                    <a:pt x="24" y="1"/>
                    <a:pt x="24" y="1"/>
                  </a:cubicBezTo>
                  <a:cubicBezTo>
                    <a:pt x="24" y="1"/>
                    <a:pt x="24" y="1"/>
                    <a:pt x="24" y="1"/>
                  </a:cubicBezTo>
                  <a:lnTo>
                    <a:pt x="22" y="1"/>
                  </a:lnTo>
                  <a:close/>
                  <a:moveTo>
                    <a:pt x="19" y="1"/>
                  </a:moveTo>
                  <a:cubicBezTo>
                    <a:pt x="17" y="1"/>
                    <a:pt x="17" y="1"/>
                    <a:pt x="17" y="1"/>
                  </a:cubicBezTo>
                  <a:cubicBezTo>
                    <a:pt x="17" y="1"/>
                    <a:pt x="17" y="1"/>
                    <a:pt x="17" y="1"/>
                  </a:cubicBezTo>
                  <a:cubicBezTo>
                    <a:pt x="19" y="1"/>
                    <a:pt x="19" y="1"/>
                    <a:pt x="19" y="1"/>
                  </a:cubicBezTo>
                  <a:close/>
                  <a:moveTo>
                    <a:pt x="16" y="1"/>
                  </a:moveTo>
                  <a:cubicBezTo>
                    <a:pt x="14" y="1"/>
                    <a:pt x="14" y="1"/>
                    <a:pt x="14" y="1"/>
                  </a:cubicBezTo>
                  <a:cubicBezTo>
                    <a:pt x="15" y="1"/>
                    <a:pt x="15" y="1"/>
                    <a:pt x="15" y="1"/>
                  </a:cubicBezTo>
                  <a:cubicBezTo>
                    <a:pt x="17" y="1"/>
                    <a:pt x="17" y="1"/>
                    <a:pt x="17" y="1"/>
                  </a:cubicBezTo>
                  <a:lnTo>
                    <a:pt x="16" y="1"/>
                  </a:lnTo>
                  <a:close/>
                  <a:moveTo>
                    <a:pt x="14" y="1"/>
                  </a:moveTo>
                  <a:cubicBezTo>
                    <a:pt x="12" y="1"/>
                    <a:pt x="12" y="1"/>
                    <a:pt x="12" y="1"/>
                  </a:cubicBezTo>
                  <a:cubicBezTo>
                    <a:pt x="13" y="1"/>
                    <a:pt x="13" y="1"/>
                    <a:pt x="13" y="1"/>
                  </a:cubicBezTo>
                  <a:cubicBezTo>
                    <a:pt x="15" y="1"/>
                    <a:pt x="15" y="1"/>
                    <a:pt x="15" y="1"/>
                  </a:cubicBezTo>
                  <a:lnTo>
                    <a:pt x="14" y="1"/>
                  </a:lnTo>
                  <a:close/>
                  <a:moveTo>
                    <a:pt x="11" y="1"/>
                  </a:moveTo>
                  <a:cubicBezTo>
                    <a:pt x="9" y="1"/>
                    <a:pt x="9" y="1"/>
                    <a:pt x="9" y="1"/>
                  </a:cubicBezTo>
                  <a:cubicBezTo>
                    <a:pt x="10" y="1"/>
                    <a:pt x="10" y="1"/>
                    <a:pt x="10" y="1"/>
                  </a:cubicBezTo>
                  <a:cubicBezTo>
                    <a:pt x="12" y="1"/>
                    <a:pt x="12" y="1"/>
                    <a:pt x="12" y="1"/>
                  </a:cubicBezTo>
                  <a:lnTo>
                    <a:pt x="11" y="1"/>
                  </a:lnTo>
                  <a:close/>
                  <a:moveTo>
                    <a:pt x="25" y="8"/>
                  </a:moveTo>
                  <a:cubicBezTo>
                    <a:pt x="26" y="5"/>
                    <a:pt x="26" y="5"/>
                    <a:pt x="26" y="5"/>
                  </a:cubicBezTo>
                  <a:cubicBezTo>
                    <a:pt x="36" y="5"/>
                    <a:pt x="36" y="5"/>
                    <a:pt x="36" y="5"/>
                  </a:cubicBezTo>
                  <a:cubicBezTo>
                    <a:pt x="38" y="8"/>
                    <a:pt x="38" y="8"/>
                    <a:pt x="38" y="8"/>
                  </a:cubicBezTo>
                  <a:lnTo>
                    <a:pt x="25" y="8"/>
                  </a:lnTo>
                  <a:close/>
                  <a:moveTo>
                    <a:pt x="42" y="5"/>
                  </a:moveTo>
                  <a:cubicBezTo>
                    <a:pt x="40" y="5"/>
                    <a:pt x="40" y="5"/>
                    <a:pt x="40" y="5"/>
                  </a:cubicBezTo>
                  <a:cubicBezTo>
                    <a:pt x="40" y="4"/>
                    <a:pt x="40" y="4"/>
                    <a:pt x="40" y="4"/>
                  </a:cubicBezTo>
                  <a:cubicBezTo>
                    <a:pt x="42" y="4"/>
                    <a:pt x="42" y="4"/>
                    <a:pt x="42" y="4"/>
                  </a:cubicBezTo>
                  <a:lnTo>
                    <a:pt x="42" y="5"/>
                  </a:lnTo>
                  <a:close/>
                  <a:moveTo>
                    <a:pt x="43" y="5"/>
                  </a:moveTo>
                  <a:cubicBezTo>
                    <a:pt x="42" y="4"/>
                    <a:pt x="42" y="4"/>
                    <a:pt x="42" y="4"/>
                  </a:cubicBezTo>
                  <a:cubicBezTo>
                    <a:pt x="45" y="4"/>
                    <a:pt x="45" y="4"/>
                    <a:pt x="45" y="4"/>
                  </a:cubicBezTo>
                  <a:cubicBezTo>
                    <a:pt x="45" y="5"/>
                    <a:pt x="45" y="5"/>
                    <a:pt x="45" y="5"/>
                  </a:cubicBezTo>
                  <a:lnTo>
                    <a:pt x="43" y="5"/>
                  </a:lnTo>
                  <a:close/>
                  <a:moveTo>
                    <a:pt x="46" y="5"/>
                  </a:moveTo>
                  <a:cubicBezTo>
                    <a:pt x="45" y="4"/>
                    <a:pt x="45" y="4"/>
                    <a:pt x="45" y="4"/>
                  </a:cubicBezTo>
                  <a:cubicBezTo>
                    <a:pt x="47" y="4"/>
                    <a:pt x="47" y="4"/>
                    <a:pt x="47" y="4"/>
                  </a:cubicBezTo>
                  <a:cubicBezTo>
                    <a:pt x="48" y="5"/>
                    <a:pt x="48" y="5"/>
                    <a:pt x="48" y="5"/>
                  </a:cubicBezTo>
                  <a:lnTo>
                    <a:pt x="46" y="5"/>
                  </a:lnTo>
                  <a:close/>
                  <a:moveTo>
                    <a:pt x="48" y="5"/>
                  </a:moveTo>
                  <a:cubicBezTo>
                    <a:pt x="48" y="4"/>
                    <a:pt x="48" y="4"/>
                    <a:pt x="48" y="4"/>
                  </a:cubicBezTo>
                  <a:cubicBezTo>
                    <a:pt x="50" y="4"/>
                    <a:pt x="50" y="4"/>
                    <a:pt x="50" y="4"/>
                  </a:cubicBezTo>
                  <a:cubicBezTo>
                    <a:pt x="51" y="5"/>
                    <a:pt x="51" y="5"/>
                    <a:pt x="51" y="5"/>
                  </a:cubicBezTo>
                  <a:lnTo>
                    <a:pt x="48" y="5"/>
                  </a:lnTo>
                  <a:close/>
                  <a:moveTo>
                    <a:pt x="51" y="5"/>
                  </a:moveTo>
                  <a:cubicBezTo>
                    <a:pt x="50" y="4"/>
                    <a:pt x="50" y="4"/>
                    <a:pt x="50" y="4"/>
                  </a:cubicBezTo>
                  <a:cubicBezTo>
                    <a:pt x="51" y="4"/>
                    <a:pt x="52" y="4"/>
                    <a:pt x="53" y="4"/>
                  </a:cubicBezTo>
                  <a:cubicBezTo>
                    <a:pt x="53" y="5"/>
                    <a:pt x="53" y="5"/>
                    <a:pt x="53" y="5"/>
                  </a:cubicBezTo>
                  <a:lnTo>
                    <a:pt x="51" y="5"/>
                  </a:lnTo>
                  <a:close/>
                  <a:moveTo>
                    <a:pt x="29" y="5"/>
                  </a:moveTo>
                  <a:cubicBezTo>
                    <a:pt x="29" y="4"/>
                    <a:pt x="29" y="4"/>
                    <a:pt x="29" y="4"/>
                  </a:cubicBezTo>
                  <a:cubicBezTo>
                    <a:pt x="31" y="4"/>
                    <a:pt x="31" y="4"/>
                    <a:pt x="31" y="4"/>
                  </a:cubicBezTo>
                  <a:cubicBezTo>
                    <a:pt x="31" y="5"/>
                    <a:pt x="31" y="5"/>
                    <a:pt x="31" y="5"/>
                  </a:cubicBezTo>
                  <a:lnTo>
                    <a:pt x="29" y="5"/>
                  </a:lnTo>
                  <a:close/>
                  <a:moveTo>
                    <a:pt x="32" y="5"/>
                  </a:moveTo>
                  <a:cubicBezTo>
                    <a:pt x="32" y="4"/>
                    <a:pt x="32" y="4"/>
                    <a:pt x="32" y="4"/>
                  </a:cubicBezTo>
                  <a:cubicBezTo>
                    <a:pt x="34" y="4"/>
                    <a:pt x="34" y="4"/>
                    <a:pt x="34" y="4"/>
                  </a:cubicBezTo>
                  <a:cubicBezTo>
                    <a:pt x="34" y="5"/>
                    <a:pt x="34" y="5"/>
                    <a:pt x="34" y="5"/>
                  </a:cubicBezTo>
                  <a:lnTo>
                    <a:pt x="32" y="5"/>
                  </a:lnTo>
                  <a:close/>
                  <a:moveTo>
                    <a:pt x="34" y="5"/>
                  </a:moveTo>
                  <a:cubicBezTo>
                    <a:pt x="34" y="4"/>
                    <a:pt x="34" y="4"/>
                    <a:pt x="34" y="4"/>
                  </a:cubicBezTo>
                  <a:cubicBezTo>
                    <a:pt x="35" y="4"/>
                    <a:pt x="36" y="4"/>
                    <a:pt x="37" y="4"/>
                  </a:cubicBezTo>
                  <a:cubicBezTo>
                    <a:pt x="37" y="5"/>
                    <a:pt x="37" y="5"/>
                    <a:pt x="37" y="5"/>
                  </a:cubicBezTo>
                  <a:lnTo>
                    <a:pt x="34" y="5"/>
                  </a:lnTo>
                  <a:close/>
                  <a:moveTo>
                    <a:pt x="37" y="5"/>
                  </a:moveTo>
                  <a:cubicBezTo>
                    <a:pt x="37" y="4"/>
                    <a:pt x="37" y="4"/>
                    <a:pt x="37" y="4"/>
                  </a:cubicBezTo>
                  <a:cubicBezTo>
                    <a:pt x="39" y="4"/>
                    <a:pt x="39" y="4"/>
                    <a:pt x="39" y="4"/>
                  </a:cubicBezTo>
                  <a:cubicBezTo>
                    <a:pt x="40" y="5"/>
                    <a:pt x="40" y="5"/>
                    <a:pt x="40" y="5"/>
                  </a:cubicBezTo>
                  <a:lnTo>
                    <a:pt x="37" y="5"/>
                  </a:lnTo>
                  <a:close/>
                  <a:moveTo>
                    <a:pt x="40" y="3"/>
                  </a:moveTo>
                  <a:cubicBezTo>
                    <a:pt x="39" y="3"/>
                    <a:pt x="39" y="3"/>
                    <a:pt x="39" y="3"/>
                  </a:cubicBezTo>
                  <a:cubicBezTo>
                    <a:pt x="42" y="3"/>
                    <a:pt x="42" y="3"/>
                    <a:pt x="42" y="3"/>
                  </a:cubicBezTo>
                  <a:cubicBezTo>
                    <a:pt x="42" y="3"/>
                    <a:pt x="42" y="3"/>
                    <a:pt x="42" y="3"/>
                  </a:cubicBezTo>
                  <a:lnTo>
                    <a:pt x="40" y="3"/>
                  </a:lnTo>
                  <a:close/>
                  <a:moveTo>
                    <a:pt x="42" y="3"/>
                  </a:moveTo>
                  <a:cubicBezTo>
                    <a:pt x="42" y="3"/>
                    <a:pt x="42" y="3"/>
                    <a:pt x="42" y="3"/>
                  </a:cubicBezTo>
                  <a:cubicBezTo>
                    <a:pt x="44" y="3"/>
                    <a:pt x="44" y="3"/>
                    <a:pt x="44" y="3"/>
                  </a:cubicBezTo>
                  <a:cubicBezTo>
                    <a:pt x="45" y="3"/>
                    <a:pt x="45" y="3"/>
                    <a:pt x="45" y="3"/>
                  </a:cubicBezTo>
                  <a:lnTo>
                    <a:pt x="42" y="3"/>
                  </a:lnTo>
                  <a:close/>
                  <a:moveTo>
                    <a:pt x="45" y="3"/>
                  </a:moveTo>
                  <a:cubicBezTo>
                    <a:pt x="45" y="3"/>
                    <a:pt x="45" y="3"/>
                    <a:pt x="45" y="3"/>
                  </a:cubicBezTo>
                  <a:cubicBezTo>
                    <a:pt x="47" y="3"/>
                    <a:pt x="47" y="3"/>
                    <a:pt x="47" y="3"/>
                  </a:cubicBezTo>
                  <a:cubicBezTo>
                    <a:pt x="47" y="3"/>
                    <a:pt x="47" y="3"/>
                    <a:pt x="47" y="3"/>
                  </a:cubicBezTo>
                  <a:cubicBezTo>
                    <a:pt x="47" y="3"/>
                    <a:pt x="46" y="3"/>
                    <a:pt x="45" y="3"/>
                  </a:cubicBezTo>
                  <a:close/>
                  <a:moveTo>
                    <a:pt x="48" y="3"/>
                  </a:moveTo>
                  <a:cubicBezTo>
                    <a:pt x="47" y="3"/>
                    <a:pt x="47" y="3"/>
                    <a:pt x="47" y="3"/>
                  </a:cubicBezTo>
                  <a:cubicBezTo>
                    <a:pt x="49" y="3"/>
                    <a:pt x="49" y="3"/>
                    <a:pt x="49" y="3"/>
                  </a:cubicBezTo>
                  <a:cubicBezTo>
                    <a:pt x="50" y="3"/>
                    <a:pt x="50" y="3"/>
                    <a:pt x="50" y="3"/>
                  </a:cubicBezTo>
                  <a:lnTo>
                    <a:pt x="48" y="3"/>
                  </a:lnTo>
                  <a:close/>
                  <a:moveTo>
                    <a:pt x="50" y="3"/>
                  </a:moveTo>
                  <a:cubicBezTo>
                    <a:pt x="50" y="3"/>
                    <a:pt x="50" y="3"/>
                    <a:pt x="50" y="3"/>
                  </a:cubicBezTo>
                  <a:cubicBezTo>
                    <a:pt x="52" y="3"/>
                    <a:pt x="52" y="3"/>
                    <a:pt x="52" y="3"/>
                  </a:cubicBezTo>
                  <a:cubicBezTo>
                    <a:pt x="53" y="3"/>
                    <a:pt x="53" y="3"/>
                    <a:pt x="53" y="3"/>
                  </a:cubicBezTo>
                  <a:lnTo>
                    <a:pt x="50" y="3"/>
                  </a:lnTo>
                  <a:close/>
                  <a:moveTo>
                    <a:pt x="54" y="5"/>
                  </a:moveTo>
                  <a:cubicBezTo>
                    <a:pt x="53" y="4"/>
                    <a:pt x="53" y="4"/>
                    <a:pt x="53" y="4"/>
                  </a:cubicBezTo>
                  <a:cubicBezTo>
                    <a:pt x="55" y="4"/>
                    <a:pt x="55" y="4"/>
                    <a:pt x="55" y="4"/>
                  </a:cubicBezTo>
                  <a:cubicBezTo>
                    <a:pt x="56" y="5"/>
                    <a:pt x="56" y="5"/>
                    <a:pt x="56" y="5"/>
                  </a:cubicBezTo>
                  <a:lnTo>
                    <a:pt x="54" y="5"/>
                  </a:lnTo>
                  <a:close/>
                  <a:moveTo>
                    <a:pt x="53" y="3"/>
                  </a:moveTo>
                  <a:cubicBezTo>
                    <a:pt x="52" y="3"/>
                    <a:pt x="52" y="3"/>
                    <a:pt x="52" y="3"/>
                  </a:cubicBezTo>
                  <a:cubicBezTo>
                    <a:pt x="54" y="3"/>
                    <a:pt x="54" y="3"/>
                    <a:pt x="54" y="3"/>
                  </a:cubicBezTo>
                  <a:cubicBezTo>
                    <a:pt x="55" y="3"/>
                    <a:pt x="55" y="3"/>
                    <a:pt x="55" y="3"/>
                  </a:cubicBezTo>
                  <a:lnTo>
                    <a:pt x="53" y="3"/>
                  </a:lnTo>
                  <a:close/>
                  <a:moveTo>
                    <a:pt x="29" y="3"/>
                  </a:moveTo>
                  <a:cubicBezTo>
                    <a:pt x="29" y="3"/>
                    <a:pt x="29" y="3"/>
                    <a:pt x="29" y="3"/>
                  </a:cubicBezTo>
                  <a:cubicBezTo>
                    <a:pt x="31" y="3"/>
                    <a:pt x="31" y="3"/>
                    <a:pt x="31" y="3"/>
                  </a:cubicBezTo>
                  <a:cubicBezTo>
                    <a:pt x="31" y="3"/>
                    <a:pt x="31" y="3"/>
                    <a:pt x="31" y="3"/>
                  </a:cubicBezTo>
                  <a:cubicBezTo>
                    <a:pt x="31" y="3"/>
                    <a:pt x="30" y="3"/>
                    <a:pt x="29" y="3"/>
                  </a:cubicBezTo>
                  <a:close/>
                  <a:moveTo>
                    <a:pt x="32" y="3"/>
                  </a:moveTo>
                  <a:cubicBezTo>
                    <a:pt x="32" y="3"/>
                    <a:pt x="32" y="3"/>
                    <a:pt x="32" y="3"/>
                  </a:cubicBezTo>
                  <a:cubicBezTo>
                    <a:pt x="34" y="3"/>
                    <a:pt x="34" y="3"/>
                    <a:pt x="34" y="3"/>
                  </a:cubicBezTo>
                  <a:cubicBezTo>
                    <a:pt x="34" y="3"/>
                    <a:pt x="34" y="3"/>
                    <a:pt x="34" y="3"/>
                  </a:cubicBezTo>
                  <a:lnTo>
                    <a:pt x="32" y="3"/>
                  </a:lnTo>
                  <a:close/>
                  <a:moveTo>
                    <a:pt x="34" y="3"/>
                  </a:moveTo>
                  <a:cubicBezTo>
                    <a:pt x="34" y="3"/>
                    <a:pt x="34" y="3"/>
                    <a:pt x="34" y="3"/>
                  </a:cubicBezTo>
                  <a:cubicBezTo>
                    <a:pt x="36" y="3"/>
                    <a:pt x="36" y="3"/>
                    <a:pt x="36" y="3"/>
                  </a:cubicBezTo>
                  <a:cubicBezTo>
                    <a:pt x="37" y="3"/>
                    <a:pt x="37" y="3"/>
                    <a:pt x="37" y="3"/>
                  </a:cubicBezTo>
                  <a:lnTo>
                    <a:pt x="34" y="3"/>
                  </a:lnTo>
                  <a:close/>
                  <a:moveTo>
                    <a:pt x="37" y="3"/>
                  </a:moveTo>
                  <a:cubicBezTo>
                    <a:pt x="37" y="3"/>
                    <a:pt x="37" y="3"/>
                    <a:pt x="37" y="3"/>
                  </a:cubicBezTo>
                  <a:cubicBezTo>
                    <a:pt x="39" y="3"/>
                    <a:pt x="39" y="3"/>
                    <a:pt x="39" y="3"/>
                  </a:cubicBezTo>
                  <a:cubicBezTo>
                    <a:pt x="39" y="3"/>
                    <a:pt x="39" y="3"/>
                    <a:pt x="39" y="3"/>
                  </a:cubicBezTo>
                  <a:lnTo>
                    <a:pt x="37" y="3"/>
                  </a:lnTo>
                  <a:close/>
                  <a:moveTo>
                    <a:pt x="44" y="2"/>
                  </a:moveTo>
                  <a:cubicBezTo>
                    <a:pt x="42" y="2"/>
                    <a:pt x="42" y="2"/>
                    <a:pt x="42" y="2"/>
                  </a:cubicBezTo>
                  <a:cubicBezTo>
                    <a:pt x="42" y="2"/>
                    <a:pt x="42" y="2"/>
                    <a:pt x="42" y="2"/>
                  </a:cubicBezTo>
                  <a:cubicBezTo>
                    <a:pt x="44" y="2"/>
                    <a:pt x="44" y="2"/>
                    <a:pt x="44" y="2"/>
                  </a:cubicBezTo>
                  <a:close/>
                  <a:moveTo>
                    <a:pt x="45" y="2"/>
                  </a:moveTo>
                  <a:cubicBezTo>
                    <a:pt x="44" y="2"/>
                    <a:pt x="44" y="2"/>
                    <a:pt x="44" y="2"/>
                  </a:cubicBezTo>
                  <a:cubicBezTo>
                    <a:pt x="46" y="2"/>
                    <a:pt x="46" y="2"/>
                    <a:pt x="46" y="2"/>
                  </a:cubicBezTo>
                  <a:cubicBezTo>
                    <a:pt x="47" y="2"/>
                    <a:pt x="47" y="2"/>
                    <a:pt x="47" y="2"/>
                  </a:cubicBezTo>
                  <a:lnTo>
                    <a:pt x="45" y="2"/>
                  </a:lnTo>
                  <a:close/>
                  <a:moveTo>
                    <a:pt x="47" y="2"/>
                  </a:moveTo>
                  <a:cubicBezTo>
                    <a:pt x="47" y="2"/>
                    <a:pt x="47" y="2"/>
                    <a:pt x="47" y="2"/>
                  </a:cubicBezTo>
                  <a:cubicBezTo>
                    <a:pt x="49" y="2"/>
                    <a:pt x="49" y="2"/>
                    <a:pt x="49" y="2"/>
                  </a:cubicBezTo>
                  <a:cubicBezTo>
                    <a:pt x="49" y="2"/>
                    <a:pt x="49" y="2"/>
                    <a:pt x="49" y="2"/>
                  </a:cubicBezTo>
                  <a:lnTo>
                    <a:pt x="47" y="2"/>
                  </a:lnTo>
                  <a:close/>
                  <a:moveTo>
                    <a:pt x="50" y="2"/>
                  </a:moveTo>
                  <a:cubicBezTo>
                    <a:pt x="49" y="2"/>
                    <a:pt x="49" y="2"/>
                    <a:pt x="49" y="2"/>
                  </a:cubicBezTo>
                  <a:cubicBezTo>
                    <a:pt x="51" y="2"/>
                    <a:pt x="51" y="2"/>
                    <a:pt x="51" y="2"/>
                  </a:cubicBezTo>
                  <a:cubicBezTo>
                    <a:pt x="52" y="2"/>
                    <a:pt x="52" y="2"/>
                    <a:pt x="52" y="2"/>
                  </a:cubicBezTo>
                  <a:lnTo>
                    <a:pt x="50" y="2"/>
                  </a:lnTo>
                  <a:close/>
                  <a:moveTo>
                    <a:pt x="52" y="2"/>
                  </a:moveTo>
                  <a:cubicBezTo>
                    <a:pt x="51" y="2"/>
                    <a:pt x="51" y="2"/>
                    <a:pt x="51" y="2"/>
                  </a:cubicBezTo>
                  <a:cubicBezTo>
                    <a:pt x="54" y="2"/>
                    <a:pt x="54" y="2"/>
                    <a:pt x="54" y="2"/>
                  </a:cubicBezTo>
                  <a:cubicBezTo>
                    <a:pt x="54" y="2"/>
                    <a:pt x="54" y="2"/>
                    <a:pt x="54" y="2"/>
                  </a:cubicBezTo>
                  <a:lnTo>
                    <a:pt x="52" y="2"/>
                  </a:lnTo>
                  <a:close/>
                  <a:moveTo>
                    <a:pt x="34" y="2"/>
                  </a:moveTo>
                  <a:cubicBezTo>
                    <a:pt x="32" y="2"/>
                    <a:pt x="32" y="2"/>
                    <a:pt x="32" y="2"/>
                  </a:cubicBezTo>
                  <a:cubicBezTo>
                    <a:pt x="32" y="2"/>
                    <a:pt x="32" y="2"/>
                    <a:pt x="32" y="2"/>
                  </a:cubicBezTo>
                  <a:cubicBezTo>
                    <a:pt x="34" y="2"/>
                    <a:pt x="34" y="2"/>
                    <a:pt x="34" y="2"/>
                  </a:cubicBezTo>
                  <a:close/>
                  <a:moveTo>
                    <a:pt x="34" y="2"/>
                  </a:moveTo>
                  <a:cubicBezTo>
                    <a:pt x="34" y="2"/>
                    <a:pt x="34" y="2"/>
                    <a:pt x="34" y="2"/>
                  </a:cubicBezTo>
                  <a:cubicBezTo>
                    <a:pt x="36" y="2"/>
                    <a:pt x="36" y="2"/>
                    <a:pt x="36" y="2"/>
                  </a:cubicBezTo>
                  <a:cubicBezTo>
                    <a:pt x="36" y="2"/>
                    <a:pt x="36" y="2"/>
                    <a:pt x="36" y="2"/>
                  </a:cubicBezTo>
                  <a:lnTo>
                    <a:pt x="34" y="2"/>
                  </a:lnTo>
                  <a:close/>
                  <a:moveTo>
                    <a:pt x="37" y="2"/>
                  </a:moveTo>
                  <a:cubicBezTo>
                    <a:pt x="37" y="2"/>
                    <a:pt x="37" y="2"/>
                    <a:pt x="37" y="2"/>
                  </a:cubicBezTo>
                  <a:cubicBezTo>
                    <a:pt x="39" y="2"/>
                    <a:pt x="39" y="2"/>
                    <a:pt x="39" y="2"/>
                  </a:cubicBezTo>
                  <a:cubicBezTo>
                    <a:pt x="39" y="2"/>
                    <a:pt x="39" y="2"/>
                    <a:pt x="39" y="2"/>
                  </a:cubicBezTo>
                  <a:lnTo>
                    <a:pt x="37" y="2"/>
                  </a:lnTo>
                  <a:close/>
                  <a:moveTo>
                    <a:pt x="39" y="2"/>
                  </a:moveTo>
                  <a:cubicBezTo>
                    <a:pt x="39" y="2"/>
                    <a:pt x="39" y="2"/>
                    <a:pt x="39" y="2"/>
                  </a:cubicBezTo>
                  <a:cubicBezTo>
                    <a:pt x="41" y="2"/>
                    <a:pt x="41" y="2"/>
                    <a:pt x="41" y="2"/>
                  </a:cubicBezTo>
                  <a:cubicBezTo>
                    <a:pt x="42" y="2"/>
                    <a:pt x="42" y="2"/>
                    <a:pt x="42" y="2"/>
                  </a:cubicBezTo>
                  <a:lnTo>
                    <a:pt x="39" y="2"/>
                  </a:lnTo>
                  <a:close/>
                  <a:moveTo>
                    <a:pt x="29" y="2"/>
                  </a:moveTo>
                  <a:cubicBezTo>
                    <a:pt x="29" y="2"/>
                    <a:pt x="29" y="2"/>
                    <a:pt x="29" y="2"/>
                  </a:cubicBezTo>
                  <a:cubicBezTo>
                    <a:pt x="31" y="2"/>
                    <a:pt x="31" y="2"/>
                    <a:pt x="31" y="2"/>
                  </a:cubicBezTo>
                  <a:cubicBezTo>
                    <a:pt x="31" y="2"/>
                    <a:pt x="31" y="2"/>
                    <a:pt x="31" y="2"/>
                  </a:cubicBezTo>
                  <a:lnTo>
                    <a:pt x="29" y="2"/>
                  </a:lnTo>
                  <a:close/>
                  <a:moveTo>
                    <a:pt x="46" y="1"/>
                  </a:moveTo>
                  <a:cubicBezTo>
                    <a:pt x="44" y="1"/>
                    <a:pt x="44" y="1"/>
                    <a:pt x="44" y="1"/>
                  </a:cubicBezTo>
                  <a:cubicBezTo>
                    <a:pt x="44" y="1"/>
                    <a:pt x="44" y="1"/>
                    <a:pt x="44" y="1"/>
                  </a:cubicBezTo>
                  <a:cubicBezTo>
                    <a:pt x="46" y="1"/>
                    <a:pt x="46" y="1"/>
                    <a:pt x="46" y="1"/>
                  </a:cubicBezTo>
                  <a:close/>
                  <a:moveTo>
                    <a:pt x="46" y="1"/>
                  </a:moveTo>
                  <a:cubicBezTo>
                    <a:pt x="46" y="1"/>
                    <a:pt x="46" y="1"/>
                    <a:pt x="46" y="1"/>
                  </a:cubicBezTo>
                  <a:cubicBezTo>
                    <a:pt x="48" y="1"/>
                    <a:pt x="48" y="1"/>
                    <a:pt x="48" y="1"/>
                  </a:cubicBezTo>
                  <a:cubicBezTo>
                    <a:pt x="49" y="1"/>
                    <a:pt x="49" y="1"/>
                    <a:pt x="49" y="1"/>
                  </a:cubicBezTo>
                  <a:lnTo>
                    <a:pt x="46" y="1"/>
                  </a:lnTo>
                  <a:close/>
                  <a:moveTo>
                    <a:pt x="49" y="1"/>
                  </a:moveTo>
                  <a:cubicBezTo>
                    <a:pt x="48" y="1"/>
                    <a:pt x="48" y="1"/>
                    <a:pt x="48" y="1"/>
                  </a:cubicBezTo>
                  <a:cubicBezTo>
                    <a:pt x="50" y="1"/>
                    <a:pt x="50" y="1"/>
                    <a:pt x="50" y="1"/>
                  </a:cubicBezTo>
                  <a:cubicBezTo>
                    <a:pt x="51" y="1"/>
                    <a:pt x="51" y="1"/>
                    <a:pt x="51" y="1"/>
                  </a:cubicBezTo>
                  <a:lnTo>
                    <a:pt x="49" y="1"/>
                  </a:lnTo>
                  <a:close/>
                  <a:moveTo>
                    <a:pt x="51" y="1"/>
                  </a:moveTo>
                  <a:cubicBezTo>
                    <a:pt x="51" y="1"/>
                    <a:pt x="51" y="1"/>
                    <a:pt x="51" y="1"/>
                  </a:cubicBezTo>
                  <a:cubicBezTo>
                    <a:pt x="53" y="1"/>
                    <a:pt x="53" y="1"/>
                    <a:pt x="53" y="1"/>
                  </a:cubicBezTo>
                  <a:cubicBezTo>
                    <a:pt x="53" y="1"/>
                    <a:pt x="53" y="1"/>
                    <a:pt x="53" y="1"/>
                  </a:cubicBezTo>
                  <a:lnTo>
                    <a:pt x="51" y="1"/>
                  </a:lnTo>
                  <a:close/>
                  <a:moveTo>
                    <a:pt x="37" y="1"/>
                  </a:moveTo>
                  <a:cubicBezTo>
                    <a:pt x="37" y="1"/>
                    <a:pt x="37" y="1"/>
                    <a:pt x="37" y="1"/>
                  </a:cubicBezTo>
                  <a:cubicBezTo>
                    <a:pt x="38" y="1"/>
                    <a:pt x="38" y="1"/>
                    <a:pt x="38" y="1"/>
                  </a:cubicBezTo>
                  <a:cubicBezTo>
                    <a:pt x="39" y="1"/>
                    <a:pt x="39" y="1"/>
                    <a:pt x="39" y="1"/>
                  </a:cubicBezTo>
                  <a:lnTo>
                    <a:pt x="37" y="1"/>
                  </a:lnTo>
                  <a:close/>
                  <a:moveTo>
                    <a:pt x="39" y="1"/>
                  </a:moveTo>
                  <a:cubicBezTo>
                    <a:pt x="39" y="1"/>
                    <a:pt x="39" y="1"/>
                    <a:pt x="39" y="1"/>
                  </a:cubicBezTo>
                  <a:cubicBezTo>
                    <a:pt x="41" y="1"/>
                    <a:pt x="41" y="1"/>
                    <a:pt x="41" y="1"/>
                  </a:cubicBezTo>
                  <a:cubicBezTo>
                    <a:pt x="41" y="1"/>
                    <a:pt x="41" y="1"/>
                    <a:pt x="41" y="1"/>
                  </a:cubicBezTo>
                  <a:lnTo>
                    <a:pt x="39" y="1"/>
                  </a:lnTo>
                  <a:close/>
                  <a:moveTo>
                    <a:pt x="42" y="1"/>
                  </a:moveTo>
                  <a:cubicBezTo>
                    <a:pt x="41" y="1"/>
                    <a:pt x="41" y="1"/>
                    <a:pt x="41" y="1"/>
                  </a:cubicBezTo>
                  <a:cubicBezTo>
                    <a:pt x="43" y="1"/>
                    <a:pt x="43" y="1"/>
                    <a:pt x="43" y="1"/>
                  </a:cubicBezTo>
                  <a:cubicBezTo>
                    <a:pt x="44" y="1"/>
                    <a:pt x="44" y="1"/>
                    <a:pt x="44" y="1"/>
                  </a:cubicBezTo>
                  <a:lnTo>
                    <a:pt x="42" y="1"/>
                  </a:lnTo>
                  <a:close/>
                  <a:moveTo>
                    <a:pt x="31" y="1"/>
                  </a:moveTo>
                  <a:cubicBezTo>
                    <a:pt x="29" y="1"/>
                    <a:pt x="29" y="1"/>
                    <a:pt x="29" y="1"/>
                  </a:cubicBezTo>
                  <a:cubicBezTo>
                    <a:pt x="29" y="1"/>
                    <a:pt x="29" y="1"/>
                    <a:pt x="29" y="1"/>
                  </a:cubicBezTo>
                  <a:cubicBezTo>
                    <a:pt x="31" y="1"/>
                    <a:pt x="31" y="1"/>
                    <a:pt x="31" y="1"/>
                  </a:cubicBezTo>
                  <a:close/>
                  <a:moveTo>
                    <a:pt x="32" y="1"/>
                  </a:moveTo>
                  <a:cubicBezTo>
                    <a:pt x="32" y="1"/>
                    <a:pt x="32" y="1"/>
                    <a:pt x="32" y="1"/>
                  </a:cubicBezTo>
                  <a:cubicBezTo>
                    <a:pt x="34" y="1"/>
                    <a:pt x="34" y="1"/>
                    <a:pt x="34" y="1"/>
                  </a:cubicBezTo>
                  <a:cubicBezTo>
                    <a:pt x="34" y="1"/>
                    <a:pt x="34" y="1"/>
                    <a:pt x="34" y="1"/>
                  </a:cubicBezTo>
                  <a:lnTo>
                    <a:pt x="32" y="1"/>
                  </a:lnTo>
                  <a:close/>
                  <a:moveTo>
                    <a:pt x="34" y="1"/>
                  </a:moveTo>
                  <a:cubicBezTo>
                    <a:pt x="34" y="1"/>
                    <a:pt x="34" y="1"/>
                    <a:pt x="34" y="1"/>
                  </a:cubicBezTo>
                  <a:cubicBezTo>
                    <a:pt x="36" y="1"/>
                    <a:pt x="36" y="1"/>
                    <a:pt x="36" y="1"/>
                  </a:cubicBezTo>
                  <a:cubicBezTo>
                    <a:pt x="36" y="1"/>
                    <a:pt x="36" y="1"/>
                    <a:pt x="36" y="1"/>
                  </a:cubicBezTo>
                  <a:lnTo>
                    <a:pt x="3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85" name="Freeform 87"/>
            <p:cNvSpPr>
              <a:spLocks/>
            </p:cNvSpPr>
            <p:nvPr/>
          </p:nvSpPr>
          <p:spPr bwMode="auto">
            <a:xfrm>
              <a:off x="3054147" y="4905103"/>
              <a:ext cx="113522" cy="5406"/>
            </a:xfrm>
            <a:custGeom>
              <a:avLst/>
              <a:gdLst>
                <a:gd name="T0" fmla="*/ 84 w 84"/>
                <a:gd name="T1" fmla="*/ 0 h 4"/>
                <a:gd name="T2" fmla="*/ 0 w 84"/>
                <a:gd name="T3" fmla="*/ 0 h 4"/>
                <a:gd name="T4" fmla="*/ 0 w 84"/>
                <a:gd name="T5" fmla="*/ 2 h 4"/>
                <a:gd name="T6" fmla="*/ 0 w 84"/>
                <a:gd name="T7" fmla="*/ 4 h 4"/>
                <a:gd name="T8" fmla="*/ 1 w 84"/>
                <a:gd name="T9" fmla="*/ 4 h 4"/>
                <a:gd name="T10" fmla="*/ 84 w 84"/>
                <a:gd name="T11" fmla="*/ 4 h 4"/>
                <a:gd name="T12" fmla="*/ 84 w 8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84" h="4">
                  <a:moveTo>
                    <a:pt x="84" y="0"/>
                  </a:moveTo>
                  <a:lnTo>
                    <a:pt x="0" y="0"/>
                  </a:lnTo>
                  <a:lnTo>
                    <a:pt x="0" y="2"/>
                  </a:lnTo>
                  <a:lnTo>
                    <a:pt x="0" y="4"/>
                  </a:lnTo>
                  <a:lnTo>
                    <a:pt x="1" y="4"/>
                  </a:lnTo>
                  <a:lnTo>
                    <a:pt x="84" y="4"/>
                  </a:lnTo>
                  <a:lnTo>
                    <a:pt x="8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86" name="Freeform 88"/>
            <p:cNvSpPr>
              <a:spLocks noEditPoints="1"/>
            </p:cNvSpPr>
            <p:nvPr/>
          </p:nvSpPr>
          <p:spPr bwMode="auto">
            <a:xfrm>
              <a:off x="3039281" y="5045654"/>
              <a:ext cx="143255" cy="72978"/>
            </a:xfrm>
            <a:custGeom>
              <a:avLst/>
              <a:gdLst>
                <a:gd name="T0" fmla="*/ 69 w 79"/>
                <a:gd name="T1" fmla="*/ 38 h 40"/>
                <a:gd name="T2" fmla="*/ 38 w 79"/>
                <a:gd name="T3" fmla="*/ 37 h 40"/>
                <a:gd name="T4" fmla="*/ 16 w 79"/>
                <a:gd name="T5" fmla="*/ 39 h 40"/>
                <a:gd name="T6" fmla="*/ 1 w 79"/>
                <a:gd name="T7" fmla="*/ 30 h 40"/>
                <a:gd name="T8" fmla="*/ 1 w 79"/>
                <a:gd name="T9" fmla="*/ 24 h 40"/>
                <a:gd name="T10" fmla="*/ 13 w 79"/>
                <a:gd name="T11" fmla="*/ 32 h 40"/>
                <a:gd name="T12" fmla="*/ 28 w 79"/>
                <a:gd name="T13" fmla="*/ 35 h 40"/>
                <a:gd name="T14" fmla="*/ 42 w 79"/>
                <a:gd name="T15" fmla="*/ 33 h 40"/>
                <a:gd name="T16" fmla="*/ 59 w 79"/>
                <a:gd name="T17" fmla="*/ 33 h 40"/>
                <a:gd name="T18" fmla="*/ 67 w 79"/>
                <a:gd name="T19" fmla="*/ 33 h 40"/>
                <a:gd name="T20" fmla="*/ 78 w 79"/>
                <a:gd name="T21" fmla="*/ 29 h 40"/>
                <a:gd name="T22" fmla="*/ 79 w 79"/>
                <a:gd name="T23" fmla="*/ 28 h 40"/>
                <a:gd name="T24" fmla="*/ 76 w 79"/>
                <a:gd name="T25" fmla="*/ 37 h 40"/>
                <a:gd name="T26" fmla="*/ 69 w 79"/>
                <a:gd name="T27" fmla="*/ 38 h 40"/>
                <a:gd name="T28" fmla="*/ 37 w 79"/>
                <a:gd name="T29" fmla="*/ 14 h 40"/>
                <a:gd name="T30" fmla="*/ 35 w 79"/>
                <a:gd name="T31" fmla="*/ 16 h 40"/>
                <a:gd name="T32" fmla="*/ 41 w 79"/>
                <a:gd name="T33" fmla="*/ 25 h 40"/>
                <a:gd name="T34" fmla="*/ 44 w 79"/>
                <a:gd name="T35" fmla="*/ 25 h 40"/>
                <a:gd name="T36" fmla="*/ 37 w 79"/>
                <a:gd name="T37" fmla="*/ 14 h 40"/>
                <a:gd name="T38" fmla="*/ 34 w 79"/>
                <a:gd name="T39" fmla="*/ 16 h 40"/>
                <a:gd name="T40" fmla="*/ 31 w 79"/>
                <a:gd name="T41" fmla="*/ 18 h 40"/>
                <a:gd name="T42" fmla="*/ 36 w 79"/>
                <a:gd name="T43" fmla="*/ 26 h 40"/>
                <a:gd name="T44" fmla="*/ 40 w 79"/>
                <a:gd name="T45" fmla="*/ 25 h 40"/>
                <a:gd name="T46" fmla="*/ 34 w 79"/>
                <a:gd name="T47" fmla="*/ 16 h 40"/>
                <a:gd name="T48" fmla="*/ 30 w 79"/>
                <a:gd name="T49" fmla="*/ 19 h 40"/>
                <a:gd name="T50" fmla="*/ 27 w 79"/>
                <a:gd name="T51" fmla="*/ 20 h 40"/>
                <a:gd name="T52" fmla="*/ 31 w 79"/>
                <a:gd name="T53" fmla="*/ 26 h 40"/>
                <a:gd name="T54" fmla="*/ 34 w 79"/>
                <a:gd name="T55" fmla="*/ 26 h 40"/>
                <a:gd name="T56" fmla="*/ 30 w 79"/>
                <a:gd name="T57" fmla="*/ 19 h 40"/>
                <a:gd name="T58" fmla="*/ 2 w 79"/>
                <a:gd name="T59" fmla="*/ 23 h 40"/>
                <a:gd name="T60" fmla="*/ 14 w 79"/>
                <a:gd name="T61" fmla="*/ 31 h 40"/>
                <a:gd name="T62" fmla="*/ 28 w 79"/>
                <a:gd name="T63" fmla="*/ 33 h 40"/>
                <a:gd name="T64" fmla="*/ 41 w 79"/>
                <a:gd name="T65" fmla="*/ 32 h 40"/>
                <a:gd name="T66" fmla="*/ 60 w 79"/>
                <a:gd name="T67" fmla="*/ 31 h 40"/>
                <a:gd name="T68" fmla="*/ 67 w 79"/>
                <a:gd name="T69" fmla="*/ 31 h 40"/>
                <a:gd name="T70" fmla="*/ 77 w 79"/>
                <a:gd name="T71" fmla="*/ 27 h 40"/>
                <a:gd name="T72" fmla="*/ 79 w 79"/>
                <a:gd name="T73" fmla="*/ 26 h 40"/>
                <a:gd name="T74" fmla="*/ 79 w 79"/>
                <a:gd name="T75" fmla="*/ 23 h 40"/>
                <a:gd name="T76" fmla="*/ 74 w 79"/>
                <a:gd name="T77" fmla="*/ 9 h 40"/>
                <a:gd name="T78" fmla="*/ 70 w 79"/>
                <a:gd name="T79" fmla="*/ 14 h 40"/>
                <a:gd name="T80" fmla="*/ 53 w 79"/>
                <a:gd name="T81" fmla="*/ 9 h 40"/>
                <a:gd name="T82" fmla="*/ 50 w 79"/>
                <a:gd name="T83" fmla="*/ 2 h 40"/>
                <a:gd name="T84" fmla="*/ 45 w 79"/>
                <a:gd name="T85" fmla="*/ 5 h 40"/>
                <a:gd name="T86" fmla="*/ 19 w 79"/>
                <a:gd name="T87" fmla="*/ 22 h 40"/>
                <a:gd name="T88" fmla="*/ 3 w 79"/>
                <a:gd name="T89" fmla="*/ 23 h 40"/>
                <a:gd name="T90" fmla="*/ 2 w 79"/>
                <a:gd name="T91"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9" h="40">
                  <a:moveTo>
                    <a:pt x="69" y="38"/>
                  </a:moveTo>
                  <a:cubicBezTo>
                    <a:pt x="69" y="38"/>
                    <a:pt x="46" y="36"/>
                    <a:pt x="38" y="37"/>
                  </a:cubicBezTo>
                  <a:cubicBezTo>
                    <a:pt x="31" y="39"/>
                    <a:pt x="24" y="40"/>
                    <a:pt x="16" y="39"/>
                  </a:cubicBezTo>
                  <a:cubicBezTo>
                    <a:pt x="7" y="37"/>
                    <a:pt x="2" y="32"/>
                    <a:pt x="1" y="30"/>
                  </a:cubicBezTo>
                  <a:cubicBezTo>
                    <a:pt x="0" y="28"/>
                    <a:pt x="0" y="26"/>
                    <a:pt x="1" y="24"/>
                  </a:cubicBezTo>
                  <a:cubicBezTo>
                    <a:pt x="4" y="27"/>
                    <a:pt x="8" y="30"/>
                    <a:pt x="13" y="32"/>
                  </a:cubicBezTo>
                  <a:cubicBezTo>
                    <a:pt x="18" y="34"/>
                    <a:pt x="23" y="35"/>
                    <a:pt x="28" y="35"/>
                  </a:cubicBezTo>
                  <a:cubicBezTo>
                    <a:pt x="33" y="35"/>
                    <a:pt x="38" y="35"/>
                    <a:pt x="42" y="33"/>
                  </a:cubicBezTo>
                  <a:cubicBezTo>
                    <a:pt x="47" y="32"/>
                    <a:pt x="53" y="32"/>
                    <a:pt x="59" y="33"/>
                  </a:cubicBezTo>
                  <a:cubicBezTo>
                    <a:pt x="62" y="33"/>
                    <a:pt x="65" y="33"/>
                    <a:pt x="67" y="33"/>
                  </a:cubicBezTo>
                  <a:cubicBezTo>
                    <a:pt x="71" y="33"/>
                    <a:pt x="75" y="30"/>
                    <a:pt x="78" y="29"/>
                  </a:cubicBezTo>
                  <a:cubicBezTo>
                    <a:pt x="78" y="28"/>
                    <a:pt x="79" y="28"/>
                    <a:pt x="79" y="28"/>
                  </a:cubicBezTo>
                  <a:cubicBezTo>
                    <a:pt x="79" y="33"/>
                    <a:pt x="77" y="36"/>
                    <a:pt x="76" y="37"/>
                  </a:cubicBezTo>
                  <a:cubicBezTo>
                    <a:pt x="74" y="38"/>
                    <a:pt x="69" y="38"/>
                    <a:pt x="69" y="38"/>
                  </a:cubicBezTo>
                  <a:close/>
                  <a:moveTo>
                    <a:pt x="37" y="14"/>
                  </a:moveTo>
                  <a:cubicBezTo>
                    <a:pt x="35" y="16"/>
                    <a:pt x="35" y="16"/>
                    <a:pt x="35" y="16"/>
                  </a:cubicBezTo>
                  <a:cubicBezTo>
                    <a:pt x="41" y="25"/>
                    <a:pt x="41" y="25"/>
                    <a:pt x="41" y="25"/>
                  </a:cubicBezTo>
                  <a:cubicBezTo>
                    <a:pt x="44" y="25"/>
                    <a:pt x="44" y="25"/>
                    <a:pt x="44" y="25"/>
                  </a:cubicBezTo>
                  <a:lnTo>
                    <a:pt x="37" y="14"/>
                  </a:lnTo>
                  <a:close/>
                  <a:moveTo>
                    <a:pt x="34" y="16"/>
                  </a:moveTo>
                  <a:cubicBezTo>
                    <a:pt x="31" y="18"/>
                    <a:pt x="31" y="18"/>
                    <a:pt x="31" y="18"/>
                  </a:cubicBezTo>
                  <a:cubicBezTo>
                    <a:pt x="36" y="26"/>
                    <a:pt x="36" y="26"/>
                    <a:pt x="36" y="26"/>
                  </a:cubicBezTo>
                  <a:cubicBezTo>
                    <a:pt x="40" y="25"/>
                    <a:pt x="40" y="25"/>
                    <a:pt x="40" y="25"/>
                  </a:cubicBezTo>
                  <a:lnTo>
                    <a:pt x="34" y="16"/>
                  </a:lnTo>
                  <a:close/>
                  <a:moveTo>
                    <a:pt x="30" y="19"/>
                  </a:moveTo>
                  <a:cubicBezTo>
                    <a:pt x="27" y="20"/>
                    <a:pt x="27" y="20"/>
                    <a:pt x="27" y="20"/>
                  </a:cubicBezTo>
                  <a:cubicBezTo>
                    <a:pt x="31" y="26"/>
                    <a:pt x="31" y="26"/>
                    <a:pt x="31" y="26"/>
                  </a:cubicBezTo>
                  <a:cubicBezTo>
                    <a:pt x="34" y="26"/>
                    <a:pt x="34" y="26"/>
                    <a:pt x="34" y="26"/>
                  </a:cubicBezTo>
                  <a:lnTo>
                    <a:pt x="30" y="19"/>
                  </a:lnTo>
                  <a:close/>
                  <a:moveTo>
                    <a:pt x="2" y="23"/>
                  </a:moveTo>
                  <a:cubicBezTo>
                    <a:pt x="5" y="25"/>
                    <a:pt x="9" y="29"/>
                    <a:pt x="14" y="31"/>
                  </a:cubicBezTo>
                  <a:cubicBezTo>
                    <a:pt x="18" y="32"/>
                    <a:pt x="23" y="33"/>
                    <a:pt x="28" y="33"/>
                  </a:cubicBezTo>
                  <a:cubicBezTo>
                    <a:pt x="33" y="33"/>
                    <a:pt x="38" y="33"/>
                    <a:pt x="41" y="32"/>
                  </a:cubicBezTo>
                  <a:cubicBezTo>
                    <a:pt x="46" y="30"/>
                    <a:pt x="53" y="31"/>
                    <a:pt x="60" y="31"/>
                  </a:cubicBezTo>
                  <a:cubicBezTo>
                    <a:pt x="62" y="31"/>
                    <a:pt x="65" y="31"/>
                    <a:pt x="67" y="31"/>
                  </a:cubicBezTo>
                  <a:cubicBezTo>
                    <a:pt x="71" y="31"/>
                    <a:pt x="74" y="29"/>
                    <a:pt x="77" y="27"/>
                  </a:cubicBezTo>
                  <a:cubicBezTo>
                    <a:pt x="78" y="27"/>
                    <a:pt x="78" y="26"/>
                    <a:pt x="79" y="26"/>
                  </a:cubicBezTo>
                  <a:cubicBezTo>
                    <a:pt x="79" y="25"/>
                    <a:pt x="79" y="24"/>
                    <a:pt x="79" y="23"/>
                  </a:cubicBezTo>
                  <a:cubicBezTo>
                    <a:pt x="78" y="16"/>
                    <a:pt x="76" y="9"/>
                    <a:pt x="74" y="9"/>
                  </a:cubicBezTo>
                  <a:cubicBezTo>
                    <a:pt x="72" y="8"/>
                    <a:pt x="73" y="13"/>
                    <a:pt x="70" y="14"/>
                  </a:cubicBezTo>
                  <a:cubicBezTo>
                    <a:pt x="67" y="15"/>
                    <a:pt x="57" y="11"/>
                    <a:pt x="53" y="9"/>
                  </a:cubicBezTo>
                  <a:cubicBezTo>
                    <a:pt x="50" y="7"/>
                    <a:pt x="53" y="3"/>
                    <a:pt x="50" y="2"/>
                  </a:cubicBezTo>
                  <a:cubicBezTo>
                    <a:pt x="48" y="0"/>
                    <a:pt x="47" y="2"/>
                    <a:pt x="45" y="5"/>
                  </a:cubicBezTo>
                  <a:cubicBezTo>
                    <a:pt x="43" y="7"/>
                    <a:pt x="25" y="20"/>
                    <a:pt x="19" y="22"/>
                  </a:cubicBezTo>
                  <a:cubicBezTo>
                    <a:pt x="13" y="24"/>
                    <a:pt x="6" y="20"/>
                    <a:pt x="3" y="23"/>
                  </a:cubicBezTo>
                  <a:lnTo>
                    <a:pt x="2"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87" name="Freeform 89"/>
            <p:cNvSpPr>
              <a:spLocks/>
            </p:cNvSpPr>
            <p:nvPr/>
          </p:nvSpPr>
          <p:spPr bwMode="auto">
            <a:xfrm>
              <a:off x="2635195" y="5244316"/>
              <a:ext cx="17568" cy="6758"/>
            </a:xfrm>
            <a:custGeom>
              <a:avLst/>
              <a:gdLst>
                <a:gd name="T0" fmla="*/ 2 w 10"/>
                <a:gd name="T1" fmla="*/ 0 h 4"/>
                <a:gd name="T2" fmla="*/ 9 w 10"/>
                <a:gd name="T3" fmla="*/ 1 h 4"/>
                <a:gd name="T4" fmla="*/ 10 w 10"/>
                <a:gd name="T5" fmla="*/ 3 h 4"/>
                <a:gd name="T6" fmla="*/ 9 w 10"/>
                <a:gd name="T7" fmla="*/ 4 h 4"/>
                <a:gd name="T8" fmla="*/ 0 w 10"/>
                <a:gd name="T9" fmla="*/ 3 h 4"/>
                <a:gd name="T10" fmla="*/ 0 w 10"/>
                <a:gd name="T11" fmla="*/ 1 h 4"/>
                <a:gd name="T12" fmla="*/ 2 w 10"/>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0" h="4">
                  <a:moveTo>
                    <a:pt x="2" y="0"/>
                  </a:moveTo>
                  <a:cubicBezTo>
                    <a:pt x="9" y="1"/>
                    <a:pt x="9" y="1"/>
                    <a:pt x="9" y="1"/>
                  </a:cubicBezTo>
                  <a:cubicBezTo>
                    <a:pt x="9" y="1"/>
                    <a:pt x="10" y="2"/>
                    <a:pt x="10" y="3"/>
                  </a:cubicBezTo>
                  <a:cubicBezTo>
                    <a:pt x="9" y="4"/>
                    <a:pt x="9" y="4"/>
                    <a:pt x="9" y="4"/>
                  </a:cubicBezTo>
                  <a:cubicBezTo>
                    <a:pt x="7" y="3"/>
                    <a:pt x="1" y="2"/>
                    <a:pt x="0" y="3"/>
                  </a:cubicBezTo>
                  <a:cubicBezTo>
                    <a:pt x="0" y="1"/>
                    <a:pt x="0" y="1"/>
                    <a:pt x="0" y="1"/>
                  </a:cubicBezTo>
                  <a:cubicBezTo>
                    <a:pt x="1" y="0"/>
                    <a:pt x="1"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88" name="Freeform 90"/>
            <p:cNvSpPr>
              <a:spLocks/>
            </p:cNvSpPr>
            <p:nvPr/>
          </p:nvSpPr>
          <p:spPr bwMode="auto">
            <a:xfrm>
              <a:off x="2687902" y="5244316"/>
              <a:ext cx="17568" cy="6758"/>
            </a:xfrm>
            <a:custGeom>
              <a:avLst/>
              <a:gdLst>
                <a:gd name="T0" fmla="*/ 8 w 10"/>
                <a:gd name="T1" fmla="*/ 0 h 4"/>
                <a:gd name="T2" fmla="*/ 1 w 10"/>
                <a:gd name="T3" fmla="*/ 1 h 4"/>
                <a:gd name="T4" fmla="*/ 0 w 10"/>
                <a:gd name="T5" fmla="*/ 3 h 4"/>
                <a:gd name="T6" fmla="*/ 0 w 10"/>
                <a:gd name="T7" fmla="*/ 4 h 4"/>
                <a:gd name="T8" fmla="*/ 10 w 10"/>
                <a:gd name="T9" fmla="*/ 3 h 4"/>
                <a:gd name="T10" fmla="*/ 9 w 10"/>
                <a:gd name="T11" fmla="*/ 1 h 4"/>
                <a:gd name="T12" fmla="*/ 8 w 10"/>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0" h="4">
                  <a:moveTo>
                    <a:pt x="8" y="0"/>
                  </a:moveTo>
                  <a:cubicBezTo>
                    <a:pt x="1" y="1"/>
                    <a:pt x="1" y="1"/>
                    <a:pt x="1" y="1"/>
                  </a:cubicBezTo>
                  <a:cubicBezTo>
                    <a:pt x="1" y="1"/>
                    <a:pt x="0" y="2"/>
                    <a:pt x="0" y="3"/>
                  </a:cubicBezTo>
                  <a:cubicBezTo>
                    <a:pt x="0" y="4"/>
                    <a:pt x="0" y="4"/>
                    <a:pt x="0" y="4"/>
                  </a:cubicBezTo>
                  <a:cubicBezTo>
                    <a:pt x="3" y="3"/>
                    <a:pt x="9" y="2"/>
                    <a:pt x="10" y="3"/>
                  </a:cubicBezTo>
                  <a:cubicBezTo>
                    <a:pt x="9" y="1"/>
                    <a:pt x="9" y="1"/>
                    <a:pt x="9" y="1"/>
                  </a:cubicBezTo>
                  <a:cubicBezTo>
                    <a:pt x="9" y="1"/>
                    <a:pt x="9" y="0"/>
                    <a:pt x="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89" name="Freeform 91"/>
            <p:cNvSpPr>
              <a:spLocks noEditPoints="1"/>
            </p:cNvSpPr>
            <p:nvPr/>
          </p:nvSpPr>
          <p:spPr bwMode="auto">
            <a:xfrm>
              <a:off x="2601409" y="5249722"/>
              <a:ext cx="137849" cy="81087"/>
            </a:xfrm>
            <a:custGeom>
              <a:avLst/>
              <a:gdLst>
                <a:gd name="T0" fmla="*/ 27 w 77"/>
                <a:gd name="T1" fmla="*/ 13 h 45"/>
                <a:gd name="T2" fmla="*/ 30 w 77"/>
                <a:gd name="T3" fmla="*/ 13 h 45"/>
                <a:gd name="T4" fmla="*/ 31 w 77"/>
                <a:gd name="T5" fmla="*/ 13 h 45"/>
                <a:gd name="T6" fmla="*/ 31 w 77"/>
                <a:gd name="T7" fmla="*/ 16 h 45"/>
                <a:gd name="T8" fmla="*/ 30 w 77"/>
                <a:gd name="T9" fmla="*/ 16 h 45"/>
                <a:gd name="T10" fmla="*/ 27 w 77"/>
                <a:gd name="T11" fmla="*/ 16 h 45"/>
                <a:gd name="T12" fmla="*/ 27 w 77"/>
                <a:gd name="T13" fmla="*/ 20 h 45"/>
                <a:gd name="T14" fmla="*/ 26 w 77"/>
                <a:gd name="T15" fmla="*/ 20 h 45"/>
                <a:gd name="T16" fmla="*/ 24 w 77"/>
                <a:gd name="T17" fmla="*/ 20 h 45"/>
                <a:gd name="T18" fmla="*/ 23 w 77"/>
                <a:gd name="T19" fmla="*/ 20 h 45"/>
                <a:gd name="T20" fmla="*/ 23 w 77"/>
                <a:gd name="T21" fmla="*/ 16 h 45"/>
                <a:gd name="T22" fmla="*/ 20 w 77"/>
                <a:gd name="T23" fmla="*/ 16 h 45"/>
                <a:gd name="T24" fmla="*/ 19 w 77"/>
                <a:gd name="T25" fmla="*/ 16 h 45"/>
                <a:gd name="T26" fmla="*/ 19 w 77"/>
                <a:gd name="T27" fmla="*/ 13 h 45"/>
                <a:gd name="T28" fmla="*/ 20 w 77"/>
                <a:gd name="T29" fmla="*/ 13 h 45"/>
                <a:gd name="T30" fmla="*/ 23 w 77"/>
                <a:gd name="T31" fmla="*/ 13 h 45"/>
                <a:gd name="T32" fmla="*/ 23 w 77"/>
                <a:gd name="T33" fmla="*/ 9 h 45"/>
                <a:gd name="T34" fmla="*/ 24 w 77"/>
                <a:gd name="T35" fmla="*/ 9 h 45"/>
                <a:gd name="T36" fmla="*/ 26 w 77"/>
                <a:gd name="T37" fmla="*/ 9 h 45"/>
                <a:gd name="T38" fmla="*/ 27 w 77"/>
                <a:gd name="T39" fmla="*/ 9 h 45"/>
                <a:gd name="T40" fmla="*/ 27 w 77"/>
                <a:gd name="T41" fmla="*/ 13 h 45"/>
                <a:gd name="T42" fmla="*/ 36 w 77"/>
                <a:gd name="T43" fmla="*/ 2 h 45"/>
                <a:gd name="T44" fmla="*/ 21 w 77"/>
                <a:gd name="T45" fmla="*/ 0 h 45"/>
                <a:gd name="T46" fmla="*/ 14 w 77"/>
                <a:gd name="T47" fmla="*/ 45 h 45"/>
                <a:gd name="T48" fmla="*/ 15 w 77"/>
                <a:gd name="T49" fmla="*/ 45 h 45"/>
                <a:gd name="T50" fmla="*/ 17 w 77"/>
                <a:gd name="T51" fmla="*/ 45 h 45"/>
                <a:gd name="T52" fmla="*/ 39 w 77"/>
                <a:gd name="T53" fmla="*/ 25 h 45"/>
                <a:gd name="T54" fmla="*/ 59 w 77"/>
                <a:gd name="T55" fmla="*/ 45 h 45"/>
                <a:gd name="T56" fmla="*/ 61 w 77"/>
                <a:gd name="T57" fmla="*/ 45 h 45"/>
                <a:gd name="T58" fmla="*/ 62 w 77"/>
                <a:gd name="T59" fmla="*/ 45 h 45"/>
                <a:gd name="T60" fmla="*/ 56 w 77"/>
                <a:gd name="T61" fmla="*/ 0 h 45"/>
                <a:gd name="T62" fmla="*/ 38 w 77"/>
                <a:gd name="T63" fmla="*/ 2 h 45"/>
                <a:gd name="T64" fmla="*/ 38 w 77"/>
                <a:gd name="T65" fmla="*/ 2 h 45"/>
                <a:gd name="T66" fmla="*/ 36 w 77"/>
                <a:gd name="T67" fmla="*/ 2 h 45"/>
                <a:gd name="T68" fmla="*/ 46 w 77"/>
                <a:gd name="T69" fmla="*/ 14 h 45"/>
                <a:gd name="T70" fmla="*/ 49 w 77"/>
                <a:gd name="T71" fmla="*/ 12 h 45"/>
                <a:gd name="T72" fmla="*/ 51 w 77"/>
                <a:gd name="T73" fmla="*/ 14 h 45"/>
                <a:gd name="T74" fmla="*/ 49 w 77"/>
                <a:gd name="T75" fmla="*/ 17 h 45"/>
                <a:gd name="T76" fmla="*/ 46 w 77"/>
                <a:gd name="T77" fmla="*/ 14 h 45"/>
                <a:gd name="T78" fmla="*/ 53 w 77"/>
                <a:gd name="T79" fmla="*/ 12 h 45"/>
                <a:gd name="T80" fmla="*/ 50 w 77"/>
                <a:gd name="T81" fmla="*/ 10 h 45"/>
                <a:gd name="T82" fmla="*/ 53 w 77"/>
                <a:gd name="T83" fmla="*/ 7 h 45"/>
                <a:gd name="T84" fmla="*/ 55 w 77"/>
                <a:gd name="T85" fmla="*/ 10 h 45"/>
                <a:gd name="T86" fmla="*/ 53 w 77"/>
                <a:gd name="T87" fmla="*/ 12 h 45"/>
                <a:gd name="T88" fmla="*/ 55 w 77"/>
                <a:gd name="T89" fmla="*/ 14 h 45"/>
                <a:gd name="T90" fmla="*/ 57 w 77"/>
                <a:gd name="T91" fmla="*/ 12 h 45"/>
                <a:gd name="T92" fmla="*/ 60 w 77"/>
                <a:gd name="T93" fmla="*/ 14 h 45"/>
                <a:gd name="T94" fmla="*/ 57 w 77"/>
                <a:gd name="T95" fmla="*/ 17 h 45"/>
                <a:gd name="T96" fmla="*/ 55 w 77"/>
                <a:gd name="T97" fmla="*/ 14 h 45"/>
                <a:gd name="T98" fmla="*/ 50 w 77"/>
                <a:gd name="T99" fmla="*/ 19 h 45"/>
                <a:gd name="T100" fmla="*/ 53 w 77"/>
                <a:gd name="T101" fmla="*/ 16 h 45"/>
                <a:gd name="T102" fmla="*/ 55 w 77"/>
                <a:gd name="T103" fmla="*/ 19 h 45"/>
                <a:gd name="T104" fmla="*/ 53 w 77"/>
                <a:gd name="T105" fmla="*/ 21 h 45"/>
                <a:gd name="T106" fmla="*/ 50 w 77"/>
                <a:gd name="T107" fmla="*/ 1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7" h="45">
                  <a:moveTo>
                    <a:pt x="27" y="13"/>
                  </a:moveTo>
                  <a:cubicBezTo>
                    <a:pt x="30" y="13"/>
                    <a:pt x="30" y="13"/>
                    <a:pt x="30" y="13"/>
                  </a:cubicBezTo>
                  <a:cubicBezTo>
                    <a:pt x="31" y="13"/>
                    <a:pt x="31" y="13"/>
                    <a:pt x="31" y="13"/>
                  </a:cubicBezTo>
                  <a:cubicBezTo>
                    <a:pt x="31" y="16"/>
                    <a:pt x="31" y="16"/>
                    <a:pt x="31" y="16"/>
                  </a:cubicBezTo>
                  <a:cubicBezTo>
                    <a:pt x="30" y="16"/>
                    <a:pt x="30" y="16"/>
                    <a:pt x="30" y="16"/>
                  </a:cubicBezTo>
                  <a:cubicBezTo>
                    <a:pt x="27" y="16"/>
                    <a:pt x="27" y="16"/>
                    <a:pt x="27" y="16"/>
                  </a:cubicBezTo>
                  <a:cubicBezTo>
                    <a:pt x="27" y="20"/>
                    <a:pt x="27" y="20"/>
                    <a:pt x="27" y="20"/>
                  </a:cubicBezTo>
                  <a:cubicBezTo>
                    <a:pt x="26" y="20"/>
                    <a:pt x="26" y="20"/>
                    <a:pt x="26" y="20"/>
                  </a:cubicBezTo>
                  <a:cubicBezTo>
                    <a:pt x="24" y="20"/>
                    <a:pt x="24" y="20"/>
                    <a:pt x="24" y="20"/>
                  </a:cubicBezTo>
                  <a:cubicBezTo>
                    <a:pt x="23" y="20"/>
                    <a:pt x="23" y="20"/>
                    <a:pt x="23" y="20"/>
                  </a:cubicBezTo>
                  <a:cubicBezTo>
                    <a:pt x="23" y="16"/>
                    <a:pt x="23" y="16"/>
                    <a:pt x="23" y="16"/>
                  </a:cubicBezTo>
                  <a:cubicBezTo>
                    <a:pt x="20" y="16"/>
                    <a:pt x="20" y="16"/>
                    <a:pt x="20" y="16"/>
                  </a:cubicBezTo>
                  <a:cubicBezTo>
                    <a:pt x="19" y="16"/>
                    <a:pt x="19" y="16"/>
                    <a:pt x="19" y="16"/>
                  </a:cubicBezTo>
                  <a:cubicBezTo>
                    <a:pt x="19" y="13"/>
                    <a:pt x="19" y="13"/>
                    <a:pt x="19" y="13"/>
                  </a:cubicBezTo>
                  <a:cubicBezTo>
                    <a:pt x="20" y="13"/>
                    <a:pt x="20" y="13"/>
                    <a:pt x="20" y="13"/>
                  </a:cubicBezTo>
                  <a:cubicBezTo>
                    <a:pt x="23" y="13"/>
                    <a:pt x="23" y="13"/>
                    <a:pt x="23" y="13"/>
                  </a:cubicBezTo>
                  <a:cubicBezTo>
                    <a:pt x="23" y="9"/>
                    <a:pt x="23" y="9"/>
                    <a:pt x="23" y="9"/>
                  </a:cubicBezTo>
                  <a:cubicBezTo>
                    <a:pt x="24" y="9"/>
                    <a:pt x="24" y="9"/>
                    <a:pt x="24" y="9"/>
                  </a:cubicBezTo>
                  <a:cubicBezTo>
                    <a:pt x="26" y="9"/>
                    <a:pt x="26" y="9"/>
                    <a:pt x="26" y="9"/>
                  </a:cubicBezTo>
                  <a:cubicBezTo>
                    <a:pt x="27" y="9"/>
                    <a:pt x="27" y="9"/>
                    <a:pt x="27" y="9"/>
                  </a:cubicBezTo>
                  <a:lnTo>
                    <a:pt x="27" y="13"/>
                  </a:lnTo>
                  <a:close/>
                  <a:moveTo>
                    <a:pt x="36" y="2"/>
                  </a:moveTo>
                  <a:cubicBezTo>
                    <a:pt x="29" y="2"/>
                    <a:pt x="24" y="0"/>
                    <a:pt x="21" y="0"/>
                  </a:cubicBezTo>
                  <a:cubicBezTo>
                    <a:pt x="11" y="0"/>
                    <a:pt x="0" y="34"/>
                    <a:pt x="14" y="45"/>
                  </a:cubicBezTo>
                  <a:cubicBezTo>
                    <a:pt x="15" y="45"/>
                    <a:pt x="15" y="45"/>
                    <a:pt x="15" y="45"/>
                  </a:cubicBezTo>
                  <a:cubicBezTo>
                    <a:pt x="15" y="45"/>
                    <a:pt x="16" y="45"/>
                    <a:pt x="17" y="45"/>
                  </a:cubicBezTo>
                  <a:cubicBezTo>
                    <a:pt x="23" y="40"/>
                    <a:pt x="15" y="25"/>
                    <a:pt x="39" y="25"/>
                  </a:cubicBezTo>
                  <a:cubicBezTo>
                    <a:pt x="61" y="25"/>
                    <a:pt x="53" y="36"/>
                    <a:pt x="59" y="45"/>
                  </a:cubicBezTo>
                  <a:cubicBezTo>
                    <a:pt x="60" y="45"/>
                    <a:pt x="61" y="45"/>
                    <a:pt x="61" y="45"/>
                  </a:cubicBezTo>
                  <a:cubicBezTo>
                    <a:pt x="62" y="45"/>
                    <a:pt x="62" y="45"/>
                    <a:pt x="62" y="45"/>
                  </a:cubicBezTo>
                  <a:cubicBezTo>
                    <a:pt x="77" y="34"/>
                    <a:pt x="65" y="0"/>
                    <a:pt x="56" y="0"/>
                  </a:cubicBezTo>
                  <a:cubicBezTo>
                    <a:pt x="52" y="0"/>
                    <a:pt x="44" y="2"/>
                    <a:pt x="38" y="2"/>
                  </a:cubicBezTo>
                  <a:cubicBezTo>
                    <a:pt x="38" y="2"/>
                    <a:pt x="38" y="2"/>
                    <a:pt x="38" y="2"/>
                  </a:cubicBezTo>
                  <a:lnTo>
                    <a:pt x="36" y="2"/>
                  </a:lnTo>
                  <a:close/>
                  <a:moveTo>
                    <a:pt x="46" y="14"/>
                  </a:moveTo>
                  <a:cubicBezTo>
                    <a:pt x="46" y="13"/>
                    <a:pt x="47" y="12"/>
                    <a:pt x="49" y="12"/>
                  </a:cubicBezTo>
                  <a:cubicBezTo>
                    <a:pt x="50" y="12"/>
                    <a:pt x="51" y="13"/>
                    <a:pt x="51" y="14"/>
                  </a:cubicBezTo>
                  <a:cubicBezTo>
                    <a:pt x="51" y="16"/>
                    <a:pt x="50" y="17"/>
                    <a:pt x="49" y="17"/>
                  </a:cubicBezTo>
                  <a:cubicBezTo>
                    <a:pt x="47" y="17"/>
                    <a:pt x="46" y="16"/>
                    <a:pt x="46" y="14"/>
                  </a:cubicBezTo>
                  <a:close/>
                  <a:moveTo>
                    <a:pt x="53" y="12"/>
                  </a:moveTo>
                  <a:cubicBezTo>
                    <a:pt x="52" y="12"/>
                    <a:pt x="50" y="11"/>
                    <a:pt x="50" y="10"/>
                  </a:cubicBezTo>
                  <a:cubicBezTo>
                    <a:pt x="50" y="9"/>
                    <a:pt x="52" y="7"/>
                    <a:pt x="53" y="7"/>
                  </a:cubicBezTo>
                  <a:cubicBezTo>
                    <a:pt x="54" y="7"/>
                    <a:pt x="55" y="9"/>
                    <a:pt x="55" y="10"/>
                  </a:cubicBezTo>
                  <a:cubicBezTo>
                    <a:pt x="55" y="11"/>
                    <a:pt x="54" y="12"/>
                    <a:pt x="53" y="12"/>
                  </a:cubicBezTo>
                  <a:close/>
                  <a:moveTo>
                    <a:pt x="55" y="14"/>
                  </a:moveTo>
                  <a:cubicBezTo>
                    <a:pt x="55" y="13"/>
                    <a:pt x="56" y="12"/>
                    <a:pt x="57" y="12"/>
                  </a:cubicBezTo>
                  <a:cubicBezTo>
                    <a:pt x="59" y="12"/>
                    <a:pt x="60" y="13"/>
                    <a:pt x="60" y="14"/>
                  </a:cubicBezTo>
                  <a:cubicBezTo>
                    <a:pt x="60" y="16"/>
                    <a:pt x="59" y="17"/>
                    <a:pt x="57" y="17"/>
                  </a:cubicBezTo>
                  <a:cubicBezTo>
                    <a:pt x="56" y="17"/>
                    <a:pt x="55" y="16"/>
                    <a:pt x="55" y="14"/>
                  </a:cubicBezTo>
                  <a:close/>
                  <a:moveTo>
                    <a:pt x="50" y="19"/>
                  </a:moveTo>
                  <a:cubicBezTo>
                    <a:pt x="50" y="17"/>
                    <a:pt x="52" y="16"/>
                    <a:pt x="53" y="16"/>
                  </a:cubicBezTo>
                  <a:cubicBezTo>
                    <a:pt x="54" y="16"/>
                    <a:pt x="55" y="17"/>
                    <a:pt x="55" y="19"/>
                  </a:cubicBezTo>
                  <a:cubicBezTo>
                    <a:pt x="55" y="20"/>
                    <a:pt x="54" y="21"/>
                    <a:pt x="53" y="21"/>
                  </a:cubicBezTo>
                  <a:cubicBezTo>
                    <a:pt x="52" y="21"/>
                    <a:pt x="50" y="20"/>
                    <a:pt x="50"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90" name="Freeform 92"/>
            <p:cNvSpPr>
              <a:spLocks noEditPoints="1"/>
            </p:cNvSpPr>
            <p:nvPr/>
          </p:nvSpPr>
          <p:spPr bwMode="auto">
            <a:xfrm>
              <a:off x="2833860" y="5233506"/>
              <a:ext cx="106765" cy="108115"/>
            </a:xfrm>
            <a:custGeom>
              <a:avLst/>
              <a:gdLst>
                <a:gd name="T0" fmla="*/ 56 w 59"/>
                <a:gd name="T1" fmla="*/ 29 h 60"/>
                <a:gd name="T2" fmla="*/ 55 w 59"/>
                <a:gd name="T3" fmla="*/ 29 h 60"/>
                <a:gd name="T4" fmla="*/ 55 w 59"/>
                <a:gd name="T5" fmla="*/ 26 h 60"/>
                <a:gd name="T6" fmla="*/ 29 w 59"/>
                <a:gd name="T7" fmla="*/ 0 h 60"/>
                <a:gd name="T8" fmla="*/ 4 w 59"/>
                <a:gd name="T9" fmla="*/ 26 h 60"/>
                <a:gd name="T10" fmla="*/ 4 w 59"/>
                <a:gd name="T11" fmla="*/ 29 h 60"/>
                <a:gd name="T12" fmla="*/ 3 w 59"/>
                <a:gd name="T13" fmla="*/ 29 h 60"/>
                <a:gd name="T14" fmla="*/ 3 w 59"/>
                <a:gd name="T15" fmla="*/ 31 h 60"/>
                <a:gd name="T16" fmla="*/ 3 w 59"/>
                <a:gd name="T17" fmla="*/ 31 h 60"/>
                <a:gd name="T18" fmla="*/ 1 w 59"/>
                <a:gd name="T19" fmla="*/ 42 h 60"/>
                <a:gd name="T20" fmla="*/ 9 w 59"/>
                <a:gd name="T21" fmla="*/ 51 h 60"/>
                <a:gd name="T22" fmla="*/ 9 w 59"/>
                <a:gd name="T23" fmla="*/ 52 h 60"/>
                <a:gd name="T24" fmla="*/ 10 w 59"/>
                <a:gd name="T25" fmla="*/ 52 h 60"/>
                <a:gd name="T26" fmla="*/ 14 w 59"/>
                <a:gd name="T27" fmla="*/ 51 h 60"/>
                <a:gd name="T28" fmla="*/ 15 w 59"/>
                <a:gd name="T29" fmla="*/ 50 h 60"/>
                <a:gd name="T30" fmla="*/ 13 w 59"/>
                <a:gd name="T31" fmla="*/ 41 h 60"/>
                <a:gd name="T32" fmla="*/ 13 w 59"/>
                <a:gd name="T33" fmla="*/ 41 h 60"/>
                <a:gd name="T34" fmla="*/ 13 w 59"/>
                <a:gd name="T35" fmla="*/ 41 h 60"/>
                <a:gd name="T36" fmla="*/ 9 w 59"/>
                <a:gd name="T37" fmla="*/ 29 h 60"/>
                <a:gd name="T38" fmla="*/ 8 w 59"/>
                <a:gd name="T39" fmla="*/ 28 h 60"/>
                <a:gd name="T40" fmla="*/ 7 w 59"/>
                <a:gd name="T41" fmla="*/ 28 h 60"/>
                <a:gd name="T42" fmla="*/ 7 w 59"/>
                <a:gd name="T43" fmla="*/ 26 h 60"/>
                <a:gd name="T44" fmla="*/ 14 w 59"/>
                <a:gd name="T45" fmla="*/ 10 h 60"/>
                <a:gd name="T46" fmla="*/ 29 w 59"/>
                <a:gd name="T47" fmla="*/ 4 h 60"/>
                <a:gd name="T48" fmla="*/ 45 w 59"/>
                <a:gd name="T49" fmla="*/ 10 h 60"/>
                <a:gd name="T50" fmla="*/ 52 w 59"/>
                <a:gd name="T51" fmla="*/ 26 h 60"/>
                <a:gd name="T52" fmla="*/ 52 w 59"/>
                <a:gd name="T53" fmla="*/ 28 h 60"/>
                <a:gd name="T54" fmla="*/ 51 w 59"/>
                <a:gd name="T55" fmla="*/ 28 h 60"/>
                <a:gd name="T56" fmla="*/ 50 w 59"/>
                <a:gd name="T57" fmla="*/ 29 h 60"/>
                <a:gd name="T58" fmla="*/ 44 w 59"/>
                <a:gd name="T59" fmla="*/ 50 h 60"/>
                <a:gd name="T60" fmla="*/ 44 w 59"/>
                <a:gd name="T61" fmla="*/ 51 h 60"/>
                <a:gd name="T62" fmla="*/ 47 w 59"/>
                <a:gd name="T63" fmla="*/ 52 h 60"/>
                <a:gd name="T64" fmla="*/ 28 w 59"/>
                <a:gd name="T65" fmla="*/ 58 h 60"/>
                <a:gd name="T66" fmla="*/ 26 w 59"/>
                <a:gd name="T67" fmla="*/ 57 h 60"/>
                <a:gd name="T68" fmla="*/ 24 w 59"/>
                <a:gd name="T69" fmla="*/ 58 h 60"/>
                <a:gd name="T70" fmla="*/ 26 w 59"/>
                <a:gd name="T71" fmla="*/ 60 h 60"/>
                <a:gd name="T72" fmla="*/ 28 w 59"/>
                <a:gd name="T73" fmla="*/ 59 h 60"/>
                <a:gd name="T74" fmla="*/ 49 w 59"/>
                <a:gd name="T75" fmla="*/ 52 h 60"/>
                <a:gd name="T76" fmla="*/ 49 w 59"/>
                <a:gd name="T77" fmla="*/ 52 h 60"/>
                <a:gd name="T78" fmla="*/ 50 w 59"/>
                <a:gd name="T79" fmla="*/ 52 h 60"/>
                <a:gd name="T80" fmla="*/ 50 w 59"/>
                <a:gd name="T81" fmla="*/ 51 h 60"/>
                <a:gd name="T82" fmla="*/ 58 w 59"/>
                <a:gd name="T83" fmla="*/ 42 h 60"/>
                <a:gd name="T84" fmla="*/ 56 w 59"/>
                <a:gd name="T85" fmla="*/ 31 h 60"/>
                <a:gd name="T86" fmla="*/ 56 w 59"/>
                <a:gd name="T87" fmla="*/ 31 h 60"/>
                <a:gd name="T88" fmla="*/ 56 w 59"/>
                <a:gd name="T89" fmla="*/ 29 h 60"/>
                <a:gd name="T90" fmla="*/ 10 w 59"/>
                <a:gd name="T91" fmla="*/ 28 h 60"/>
                <a:gd name="T92" fmla="*/ 12 w 59"/>
                <a:gd name="T93" fmla="*/ 28 h 60"/>
                <a:gd name="T94" fmla="*/ 13 w 59"/>
                <a:gd name="T95" fmla="*/ 28 h 60"/>
                <a:gd name="T96" fmla="*/ 19 w 59"/>
                <a:gd name="T97" fmla="*/ 48 h 60"/>
                <a:gd name="T98" fmla="*/ 18 w 59"/>
                <a:gd name="T99" fmla="*/ 49 h 60"/>
                <a:gd name="T100" fmla="*/ 17 w 59"/>
                <a:gd name="T101" fmla="*/ 49 h 60"/>
                <a:gd name="T102" fmla="*/ 16 w 59"/>
                <a:gd name="T103" fmla="*/ 49 h 60"/>
                <a:gd name="T104" fmla="*/ 10 w 59"/>
                <a:gd name="T105" fmla="*/ 29 h 60"/>
                <a:gd name="T106" fmla="*/ 10 w 59"/>
                <a:gd name="T107" fmla="*/ 28 h 60"/>
                <a:gd name="T108" fmla="*/ 48 w 59"/>
                <a:gd name="T109" fmla="*/ 28 h 60"/>
                <a:gd name="T110" fmla="*/ 49 w 59"/>
                <a:gd name="T111" fmla="*/ 29 h 60"/>
                <a:gd name="T112" fmla="*/ 43 w 59"/>
                <a:gd name="T113" fmla="*/ 49 h 60"/>
                <a:gd name="T114" fmla="*/ 42 w 59"/>
                <a:gd name="T115" fmla="*/ 49 h 60"/>
                <a:gd name="T116" fmla="*/ 40 w 59"/>
                <a:gd name="T117" fmla="*/ 49 h 60"/>
                <a:gd name="T118" fmla="*/ 40 w 59"/>
                <a:gd name="T119" fmla="*/ 48 h 60"/>
                <a:gd name="T120" fmla="*/ 46 w 59"/>
                <a:gd name="T121" fmla="*/ 28 h 60"/>
                <a:gd name="T122" fmla="*/ 47 w 59"/>
                <a:gd name="T123" fmla="*/ 28 h 60"/>
                <a:gd name="T124" fmla="*/ 48 w 59"/>
                <a:gd name="T125" fmla="*/ 2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 h="60">
                  <a:moveTo>
                    <a:pt x="56" y="29"/>
                  </a:moveTo>
                  <a:cubicBezTo>
                    <a:pt x="55" y="29"/>
                    <a:pt x="55" y="29"/>
                    <a:pt x="55" y="29"/>
                  </a:cubicBezTo>
                  <a:cubicBezTo>
                    <a:pt x="55" y="28"/>
                    <a:pt x="55" y="27"/>
                    <a:pt x="55" y="26"/>
                  </a:cubicBezTo>
                  <a:cubicBezTo>
                    <a:pt x="55" y="12"/>
                    <a:pt x="44" y="0"/>
                    <a:pt x="29" y="0"/>
                  </a:cubicBezTo>
                  <a:cubicBezTo>
                    <a:pt x="15" y="0"/>
                    <a:pt x="4" y="12"/>
                    <a:pt x="4" y="26"/>
                  </a:cubicBezTo>
                  <a:cubicBezTo>
                    <a:pt x="4" y="27"/>
                    <a:pt x="4" y="28"/>
                    <a:pt x="4" y="29"/>
                  </a:cubicBezTo>
                  <a:cubicBezTo>
                    <a:pt x="3" y="29"/>
                    <a:pt x="3" y="29"/>
                    <a:pt x="3" y="29"/>
                  </a:cubicBezTo>
                  <a:cubicBezTo>
                    <a:pt x="3" y="30"/>
                    <a:pt x="2" y="30"/>
                    <a:pt x="3" y="31"/>
                  </a:cubicBezTo>
                  <a:cubicBezTo>
                    <a:pt x="3" y="31"/>
                    <a:pt x="3" y="31"/>
                    <a:pt x="3" y="31"/>
                  </a:cubicBezTo>
                  <a:cubicBezTo>
                    <a:pt x="0" y="33"/>
                    <a:pt x="0" y="37"/>
                    <a:pt x="1" y="42"/>
                  </a:cubicBezTo>
                  <a:cubicBezTo>
                    <a:pt x="2" y="47"/>
                    <a:pt x="6" y="51"/>
                    <a:pt x="9" y="51"/>
                  </a:cubicBezTo>
                  <a:cubicBezTo>
                    <a:pt x="9" y="52"/>
                    <a:pt x="9" y="52"/>
                    <a:pt x="9" y="52"/>
                  </a:cubicBezTo>
                  <a:cubicBezTo>
                    <a:pt x="9" y="52"/>
                    <a:pt x="9" y="52"/>
                    <a:pt x="10" y="52"/>
                  </a:cubicBezTo>
                  <a:cubicBezTo>
                    <a:pt x="14" y="51"/>
                    <a:pt x="14" y="51"/>
                    <a:pt x="14" y="51"/>
                  </a:cubicBezTo>
                  <a:cubicBezTo>
                    <a:pt x="15" y="51"/>
                    <a:pt x="15" y="50"/>
                    <a:pt x="15" y="50"/>
                  </a:cubicBezTo>
                  <a:cubicBezTo>
                    <a:pt x="13" y="41"/>
                    <a:pt x="13" y="41"/>
                    <a:pt x="13" y="41"/>
                  </a:cubicBezTo>
                  <a:cubicBezTo>
                    <a:pt x="13" y="41"/>
                    <a:pt x="13" y="41"/>
                    <a:pt x="13" y="41"/>
                  </a:cubicBezTo>
                  <a:cubicBezTo>
                    <a:pt x="13" y="41"/>
                    <a:pt x="13" y="41"/>
                    <a:pt x="13" y="41"/>
                  </a:cubicBezTo>
                  <a:cubicBezTo>
                    <a:pt x="9" y="29"/>
                    <a:pt x="9" y="29"/>
                    <a:pt x="9" y="29"/>
                  </a:cubicBezTo>
                  <a:cubicBezTo>
                    <a:pt x="9" y="28"/>
                    <a:pt x="8" y="28"/>
                    <a:pt x="8" y="28"/>
                  </a:cubicBezTo>
                  <a:cubicBezTo>
                    <a:pt x="7" y="28"/>
                    <a:pt x="7" y="28"/>
                    <a:pt x="7" y="28"/>
                  </a:cubicBezTo>
                  <a:cubicBezTo>
                    <a:pt x="7" y="28"/>
                    <a:pt x="7" y="27"/>
                    <a:pt x="7" y="26"/>
                  </a:cubicBezTo>
                  <a:cubicBezTo>
                    <a:pt x="7" y="20"/>
                    <a:pt x="9" y="15"/>
                    <a:pt x="14" y="10"/>
                  </a:cubicBezTo>
                  <a:cubicBezTo>
                    <a:pt x="18" y="6"/>
                    <a:pt x="23" y="4"/>
                    <a:pt x="29" y="4"/>
                  </a:cubicBezTo>
                  <a:cubicBezTo>
                    <a:pt x="35" y="4"/>
                    <a:pt x="41" y="6"/>
                    <a:pt x="45" y="10"/>
                  </a:cubicBezTo>
                  <a:cubicBezTo>
                    <a:pt x="49" y="15"/>
                    <a:pt x="52" y="20"/>
                    <a:pt x="52" y="26"/>
                  </a:cubicBezTo>
                  <a:cubicBezTo>
                    <a:pt x="52" y="27"/>
                    <a:pt x="52" y="28"/>
                    <a:pt x="52" y="28"/>
                  </a:cubicBezTo>
                  <a:cubicBezTo>
                    <a:pt x="51" y="28"/>
                    <a:pt x="51" y="28"/>
                    <a:pt x="51" y="28"/>
                  </a:cubicBezTo>
                  <a:cubicBezTo>
                    <a:pt x="51" y="28"/>
                    <a:pt x="50" y="28"/>
                    <a:pt x="50" y="29"/>
                  </a:cubicBezTo>
                  <a:cubicBezTo>
                    <a:pt x="44" y="50"/>
                    <a:pt x="44" y="50"/>
                    <a:pt x="44" y="50"/>
                  </a:cubicBezTo>
                  <a:cubicBezTo>
                    <a:pt x="43" y="50"/>
                    <a:pt x="44" y="51"/>
                    <a:pt x="44" y="51"/>
                  </a:cubicBezTo>
                  <a:cubicBezTo>
                    <a:pt x="47" y="52"/>
                    <a:pt x="47" y="52"/>
                    <a:pt x="47" y="52"/>
                  </a:cubicBezTo>
                  <a:cubicBezTo>
                    <a:pt x="43" y="57"/>
                    <a:pt x="35" y="57"/>
                    <a:pt x="28" y="58"/>
                  </a:cubicBezTo>
                  <a:cubicBezTo>
                    <a:pt x="27" y="57"/>
                    <a:pt x="27" y="57"/>
                    <a:pt x="26" y="57"/>
                  </a:cubicBezTo>
                  <a:cubicBezTo>
                    <a:pt x="25" y="57"/>
                    <a:pt x="24" y="58"/>
                    <a:pt x="24" y="58"/>
                  </a:cubicBezTo>
                  <a:cubicBezTo>
                    <a:pt x="24" y="59"/>
                    <a:pt x="25" y="60"/>
                    <a:pt x="26" y="60"/>
                  </a:cubicBezTo>
                  <a:cubicBezTo>
                    <a:pt x="27" y="60"/>
                    <a:pt x="27" y="60"/>
                    <a:pt x="28" y="59"/>
                  </a:cubicBezTo>
                  <a:cubicBezTo>
                    <a:pt x="35" y="58"/>
                    <a:pt x="44" y="57"/>
                    <a:pt x="49" y="52"/>
                  </a:cubicBezTo>
                  <a:cubicBezTo>
                    <a:pt x="49" y="52"/>
                    <a:pt x="49" y="52"/>
                    <a:pt x="49" y="52"/>
                  </a:cubicBezTo>
                  <a:cubicBezTo>
                    <a:pt x="49" y="52"/>
                    <a:pt x="50" y="52"/>
                    <a:pt x="50" y="52"/>
                  </a:cubicBezTo>
                  <a:cubicBezTo>
                    <a:pt x="50" y="51"/>
                    <a:pt x="50" y="51"/>
                    <a:pt x="50" y="51"/>
                  </a:cubicBezTo>
                  <a:cubicBezTo>
                    <a:pt x="53" y="51"/>
                    <a:pt x="56" y="47"/>
                    <a:pt x="58" y="42"/>
                  </a:cubicBezTo>
                  <a:cubicBezTo>
                    <a:pt x="59" y="37"/>
                    <a:pt x="59" y="33"/>
                    <a:pt x="56" y="31"/>
                  </a:cubicBezTo>
                  <a:cubicBezTo>
                    <a:pt x="56" y="31"/>
                    <a:pt x="56" y="31"/>
                    <a:pt x="56" y="31"/>
                  </a:cubicBezTo>
                  <a:cubicBezTo>
                    <a:pt x="56" y="30"/>
                    <a:pt x="56" y="30"/>
                    <a:pt x="56" y="29"/>
                  </a:cubicBezTo>
                  <a:close/>
                  <a:moveTo>
                    <a:pt x="10" y="28"/>
                  </a:moveTo>
                  <a:cubicBezTo>
                    <a:pt x="12" y="28"/>
                    <a:pt x="12" y="28"/>
                    <a:pt x="12" y="28"/>
                  </a:cubicBezTo>
                  <a:cubicBezTo>
                    <a:pt x="13" y="28"/>
                    <a:pt x="13" y="28"/>
                    <a:pt x="13" y="28"/>
                  </a:cubicBezTo>
                  <a:cubicBezTo>
                    <a:pt x="19" y="48"/>
                    <a:pt x="19" y="48"/>
                    <a:pt x="19" y="48"/>
                  </a:cubicBezTo>
                  <a:cubicBezTo>
                    <a:pt x="19" y="48"/>
                    <a:pt x="19" y="48"/>
                    <a:pt x="18" y="49"/>
                  </a:cubicBezTo>
                  <a:cubicBezTo>
                    <a:pt x="17" y="49"/>
                    <a:pt x="17" y="49"/>
                    <a:pt x="17" y="49"/>
                  </a:cubicBezTo>
                  <a:cubicBezTo>
                    <a:pt x="16" y="49"/>
                    <a:pt x="16" y="49"/>
                    <a:pt x="16" y="49"/>
                  </a:cubicBezTo>
                  <a:cubicBezTo>
                    <a:pt x="10" y="29"/>
                    <a:pt x="10" y="29"/>
                    <a:pt x="10" y="29"/>
                  </a:cubicBezTo>
                  <a:cubicBezTo>
                    <a:pt x="10" y="29"/>
                    <a:pt x="10" y="28"/>
                    <a:pt x="10" y="28"/>
                  </a:cubicBezTo>
                  <a:close/>
                  <a:moveTo>
                    <a:pt x="48" y="28"/>
                  </a:moveTo>
                  <a:cubicBezTo>
                    <a:pt x="49" y="29"/>
                    <a:pt x="49" y="29"/>
                    <a:pt x="49" y="29"/>
                  </a:cubicBezTo>
                  <a:cubicBezTo>
                    <a:pt x="43" y="49"/>
                    <a:pt x="43" y="49"/>
                    <a:pt x="43" y="49"/>
                  </a:cubicBezTo>
                  <a:cubicBezTo>
                    <a:pt x="43" y="49"/>
                    <a:pt x="42" y="49"/>
                    <a:pt x="42" y="49"/>
                  </a:cubicBezTo>
                  <a:cubicBezTo>
                    <a:pt x="40" y="49"/>
                    <a:pt x="40" y="49"/>
                    <a:pt x="40" y="49"/>
                  </a:cubicBezTo>
                  <a:cubicBezTo>
                    <a:pt x="40" y="49"/>
                    <a:pt x="40" y="48"/>
                    <a:pt x="40" y="48"/>
                  </a:cubicBezTo>
                  <a:cubicBezTo>
                    <a:pt x="46" y="28"/>
                    <a:pt x="46" y="28"/>
                    <a:pt x="46" y="28"/>
                  </a:cubicBezTo>
                  <a:cubicBezTo>
                    <a:pt x="46" y="28"/>
                    <a:pt x="46" y="28"/>
                    <a:pt x="47" y="28"/>
                  </a:cubicBezTo>
                  <a:lnTo>
                    <a:pt x="48"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91" name="Rectangle 93"/>
            <p:cNvSpPr>
              <a:spLocks noChangeArrowheads="1"/>
            </p:cNvSpPr>
            <p:nvPr/>
          </p:nvSpPr>
          <p:spPr bwMode="auto">
            <a:xfrm>
              <a:off x="2191917" y="4530753"/>
              <a:ext cx="427061" cy="14866"/>
            </a:xfrm>
            <a:prstGeom prst="rect">
              <a:avLst/>
            </a:prstGeom>
            <a:solidFill>
              <a:srgbClr val="A6A8A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grpSp>
      <p:sp>
        <p:nvSpPr>
          <p:cNvPr id="102" name="Freeform 10"/>
          <p:cNvSpPr>
            <a:spLocks/>
          </p:cNvSpPr>
          <p:nvPr/>
        </p:nvSpPr>
        <p:spPr bwMode="auto">
          <a:xfrm>
            <a:off x="3750148" y="4192890"/>
            <a:ext cx="1255505" cy="1044670"/>
          </a:xfrm>
          <a:custGeom>
            <a:avLst/>
            <a:gdLst>
              <a:gd name="T0" fmla="*/ 406 w 695"/>
              <a:gd name="T1" fmla="*/ 0 h 578"/>
              <a:gd name="T2" fmla="*/ 117 w 695"/>
              <a:gd name="T3" fmla="*/ 289 h 578"/>
              <a:gd name="T4" fmla="*/ 169 w 695"/>
              <a:gd name="T5" fmla="*/ 455 h 578"/>
              <a:gd name="T6" fmla="*/ 0 w 695"/>
              <a:gd name="T7" fmla="*/ 527 h 578"/>
              <a:gd name="T8" fmla="*/ 251 w 695"/>
              <a:gd name="T9" fmla="*/ 533 h 578"/>
              <a:gd name="T10" fmla="*/ 406 w 695"/>
              <a:gd name="T11" fmla="*/ 578 h 578"/>
              <a:gd name="T12" fmla="*/ 695 w 695"/>
              <a:gd name="T13" fmla="*/ 289 h 578"/>
              <a:gd name="T14" fmla="*/ 406 w 695"/>
              <a:gd name="T15" fmla="*/ 0 h 5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5" h="578">
                <a:moveTo>
                  <a:pt x="406" y="0"/>
                </a:moveTo>
                <a:cubicBezTo>
                  <a:pt x="246" y="0"/>
                  <a:pt x="117" y="129"/>
                  <a:pt x="117" y="289"/>
                </a:cubicBezTo>
                <a:cubicBezTo>
                  <a:pt x="117" y="347"/>
                  <a:pt x="133" y="404"/>
                  <a:pt x="169" y="455"/>
                </a:cubicBezTo>
                <a:cubicBezTo>
                  <a:pt x="113" y="479"/>
                  <a:pt x="169" y="455"/>
                  <a:pt x="0" y="527"/>
                </a:cubicBezTo>
                <a:cubicBezTo>
                  <a:pt x="84" y="529"/>
                  <a:pt x="167" y="531"/>
                  <a:pt x="251" y="533"/>
                </a:cubicBezTo>
                <a:cubicBezTo>
                  <a:pt x="296" y="562"/>
                  <a:pt x="348" y="578"/>
                  <a:pt x="406" y="578"/>
                </a:cubicBezTo>
                <a:cubicBezTo>
                  <a:pt x="566" y="578"/>
                  <a:pt x="695" y="449"/>
                  <a:pt x="695" y="289"/>
                </a:cubicBezTo>
                <a:cubicBezTo>
                  <a:pt x="695" y="129"/>
                  <a:pt x="566" y="0"/>
                  <a:pt x="406" y="0"/>
                </a:cubicBezTo>
              </a:path>
            </a:pathLst>
          </a:custGeom>
          <a:solidFill>
            <a:schemeClr val="accent5">
              <a:lumMod val="75000"/>
            </a:schemeClr>
          </a:solidFill>
          <a:ln>
            <a:noFill/>
          </a:ln>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pic>
        <p:nvPicPr>
          <p:cNvPr id="151" name="Picture 150">
            <a:extLst>
              <a:ext uri="{FF2B5EF4-FFF2-40B4-BE49-F238E27FC236}">
                <a16:creationId xmlns:a16="http://schemas.microsoft.com/office/drawing/2014/main" id="{89B89F9C-03E4-624F-8730-ECFC0593AE0F}"/>
              </a:ext>
            </a:extLst>
          </p:cNvPr>
          <p:cNvPicPr>
            <a:picLocks noChangeAspect="1"/>
          </p:cNvPicPr>
          <p:nvPr/>
        </p:nvPicPr>
        <p:blipFill>
          <a:blip r:embed="rId3"/>
          <a:stretch>
            <a:fillRect/>
          </a:stretch>
        </p:blipFill>
        <p:spPr>
          <a:xfrm>
            <a:off x="3499184" y="2456701"/>
            <a:ext cx="1900213" cy="1441573"/>
          </a:xfrm>
          <a:prstGeom prst="rect">
            <a:avLst/>
          </a:prstGeom>
        </p:spPr>
      </p:pic>
      <p:pic>
        <p:nvPicPr>
          <p:cNvPr id="152" name="Picture 151">
            <a:extLst>
              <a:ext uri="{FF2B5EF4-FFF2-40B4-BE49-F238E27FC236}">
                <a16:creationId xmlns:a16="http://schemas.microsoft.com/office/drawing/2014/main" id="{A0CF16C2-4467-EF48-86A1-B49B9FE821F3}"/>
              </a:ext>
            </a:extLst>
          </p:cNvPr>
          <p:cNvPicPr>
            <a:picLocks noChangeAspect="1"/>
          </p:cNvPicPr>
          <p:nvPr/>
        </p:nvPicPr>
        <p:blipFill>
          <a:blip r:embed="rId4"/>
          <a:stretch>
            <a:fillRect/>
          </a:stretch>
        </p:blipFill>
        <p:spPr>
          <a:xfrm>
            <a:off x="2110971" y="2308971"/>
            <a:ext cx="1354426" cy="1360472"/>
          </a:xfrm>
          <a:prstGeom prst="rect">
            <a:avLst/>
          </a:prstGeom>
        </p:spPr>
      </p:pic>
      <p:pic>
        <p:nvPicPr>
          <p:cNvPr id="153" name="Picture 152">
            <a:extLst>
              <a:ext uri="{FF2B5EF4-FFF2-40B4-BE49-F238E27FC236}">
                <a16:creationId xmlns:a16="http://schemas.microsoft.com/office/drawing/2014/main" id="{566BEBF6-ED37-1C42-99A5-E557CADC77C8}"/>
              </a:ext>
            </a:extLst>
          </p:cNvPr>
          <p:cNvPicPr>
            <a:picLocks noChangeAspect="1"/>
          </p:cNvPicPr>
          <p:nvPr/>
        </p:nvPicPr>
        <p:blipFill>
          <a:blip r:embed="rId5"/>
          <a:stretch>
            <a:fillRect/>
          </a:stretch>
        </p:blipFill>
        <p:spPr>
          <a:xfrm>
            <a:off x="3752851" y="4176854"/>
            <a:ext cx="2517254" cy="1415955"/>
          </a:xfrm>
          <a:prstGeom prst="rect">
            <a:avLst/>
          </a:prstGeom>
        </p:spPr>
      </p:pic>
      <p:pic>
        <p:nvPicPr>
          <p:cNvPr id="154" name="Picture 153">
            <a:extLst>
              <a:ext uri="{FF2B5EF4-FFF2-40B4-BE49-F238E27FC236}">
                <a16:creationId xmlns:a16="http://schemas.microsoft.com/office/drawing/2014/main" id="{18F71C85-52B4-404D-A3EA-397B251D9BB4}"/>
              </a:ext>
            </a:extLst>
          </p:cNvPr>
          <p:cNvPicPr>
            <a:picLocks noChangeAspect="1"/>
          </p:cNvPicPr>
          <p:nvPr/>
        </p:nvPicPr>
        <p:blipFill>
          <a:blip r:embed="rId6"/>
          <a:stretch>
            <a:fillRect/>
          </a:stretch>
        </p:blipFill>
        <p:spPr>
          <a:xfrm>
            <a:off x="180904" y="3078446"/>
            <a:ext cx="1844227" cy="1844227"/>
          </a:xfrm>
          <a:prstGeom prst="rect">
            <a:avLst/>
          </a:prstGeom>
        </p:spPr>
      </p:pic>
      <p:sp>
        <p:nvSpPr>
          <p:cNvPr id="157" name="TextBox 156">
            <a:extLst>
              <a:ext uri="{FF2B5EF4-FFF2-40B4-BE49-F238E27FC236}">
                <a16:creationId xmlns:a16="http://schemas.microsoft.com/office/drawing/2014/main" id="{108E9116-DA84-5942-AC39-378CBCE50F46}"/>
              </a:ext>
            </a:extLst>
          </p:cNvPr>
          <p:cNvSpPr txBox="1"/>
          <p:nvPr/>
        </p:nvSpPr>
        <p:spPr>
          <a:xfrm>
            <a:off x="6455391" y="2438306"/>
            <a:ext cx="5137504" cy="3000813"/>
          </a:xfrm>
          <a:prstGeom prst="rect">
            <a:avLst/>
          </a:prstGeom>
          <a:noFill/>
        </p:spPr>
        <p:txBody>
          <a:bodyPr wrap="square" lIns="45711" tIns="22856" rIns="45711" bIns="22856" rtlCol="0">
            <a:spAutoFit/>
          </a:bodyPr>
          <a:lstStyle/>
          <a:p>
            <a:pPr marL="457200" indent="-457200">
              <a:buFont typeface="Arial" panose="020B0604020202020204" pitchFamily="34" charset="0"/>
              <a:buChar char="•"/>
            </a:pPr>
            <a:r>
              <a:rPr lang="vi-VN" sz="2400" b="1" dirty="0">
                <a:latin typeface="Calibri" panose="020F0502020204030204" pitchFamily="34" charset="0"/>
                <a:cs typeface="Calibri" panose="020F0502020204030204" pitchFamily="34" charset="0"/>
              </a:rPr>
              <a:t>Linux+ Apache+ MySQL + PHP</a:t>
            </a:r>
            <a:r>
              <a:rPr lang="en-US" sz="2400" b="1" dirty="0">
                <a:latin typeface="Calibri" panose="020F0502020204030204" pitchFamily="34" charset="0"/>
                <a:cs typeface="Calibri" panose="020F0502020204030204" pitchFamily="34" charset="0"/>
              </a:rPr>
              <a:t> </a:t>
            </a:r>
            <a:r>
              <a:rPr lang="vi-VN" sz="2400" b="1" dirty="0">
                <a:latin typeface="Calibri" panose="020F0502020204030204" pitchFamily="34" charset="0"/>
                <a:cs typeface="Calibri" panose="020F0502020204030204" pitchFamily="34" charset="0"/>
              </a:rPr>
              <a:t> là bộ 3 phần mềm khá nổi tiếng để lập trình web.</a:t>
            </a:r>
          </a:p>
          <a:p>
            <a:pPr marL="457200" indent="-457200">
              <a:buFont typeface="Arial" panose="020B0604020202020204" pitchFamily="34" charset="0"/>
              <a:buChar char="•"/>
            </a:pPr>
            <a:r>
              <a:rPr lang="vi-VN" sz="2400" b="1" dirty="0">
                <a:latin typeface="Calibri" panose="020F0502020204030204" pitchFamily="34" charset="0"/>
                <a:cs typeface="Calibri" panose="020F0502020204030204" pitchFamily="34" charset="0"/>
              </a:rPr>
              <a:t>Khi web còn trong giai đoạn thử nghiệm thử nghiệm ta thường dùng localhost tức là dùng chính máy đó làm host để dễ dàng kiểm tra và sửa lỗi.</a:t>
            </a:r>
            <a:endParaRPr lang="id-ID" sz="24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265962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6F7FB"/>
        </a:solidFill>
        <a:effectLst/>
      </p:bgPr>
    </p:bg>
    <p:spTree>
      <p:nvGrpSpPr>
        <p:cNvPr id="1" name=""/>
        <p:cNvGrpSpPr/>
        <p:nvPr/>
      </p:nvGrpSpPr>
      <p:grpSpPr>
        <a:xfrm>
          <a:off x="0" y="0"/>
          <a:ext cx="0" cy="0"/>
          <a:chOff x="0" y="0"/>
          <a:chExt cx="0" cy="0"/>
        </a:xfrm>
      </p:grpSpPr>
      <p:sp>
        <p:nvSpPr>
          <p:cNvPr id="3" name="TextBox 2"/>
          <p:cNvSpPr txBox="1"/>
          <p:nvPr/>
        </p:nvSpPr>
        <p:spPr>
          <a:xfrm>
            <a:off x="3006075" y="395385"/>
            <a:ext cx="6179850" cy="784822"/>
          </a:xfrm>
          <a:prstGeom prst="rect">
            <a:avLst/>
          </a:prstGeom>
          <a:noFill/>
        </p:spPr>
        <p:txBody>
          <a:bodyPr wrap="square" lIns="45711" tIns="22856" rIns="45711" bIns="22856" rtlCol="0">
            <a:spAutoFit/>
          </a:bodyPr>
          <a:lstStyle/>
          <a:p>
            <a:pPr algn="ctr"/>
            <a:r>
              <a:rPr lang="vi-VN" sz="4800" b="1">
                <a:solidFill>
                  <a:schemeClr val="accent2"/>
                </a:solidFill>
                <a:latin typeface="Calibri" panose="020F0502020204030204" pitchFamily="34" charset="0"/>
                <a:cs typeface="Calibri" panose="020F0502020204030204" pitchFamily="34" charset="0"/>
              </a:rPr>
              <a:t>Cấu hình</a:t>
            </a:r>
            <a:endParaRPr lang="id-ID" sz="4800" b="1" dirty="0">
              <a:solidFill>
                <a:schemeClr val="tx1">
                  <a:lumMod val="50000"/>
                  <a:lumOff val="50000"/>
                </a:schemeClr>
              </a:solidFill>
              <a:latin typeface="Calibri" panose="020F0502020204030204" pitchFamily="34" charset="0"/>
              <a:cs typeface="Calibri" panose="020F0502020204030204" pitchFamily="34" charset="0"/>
            </a:endParaRPr>
          </a:p>
        </p:txBody>
      </p:sp>
      <p:sp>
        <p:nvSpPr>
          <p:cNvPr id="392" name="TextBox 391">
            <a:extLst>
              <a:ext uri="{FF2B5EF4-FFF2-40B4-BE49-F238E27FC236}">
                <a16:creationId xmlns:a16="http://schemas.microsoft.com/office/drawing/2014/main" id="{E3C99785-01C6-2147-8710-4C66E9FF5975}"/>
              </a:ext>
            </a:extLst>
          </p:cNvPr>
          <p:cNvSpPr txBox="1"/>
          <p:nvPr/>
        </p:nvSpPr>
        <p:spPr>
          <a:xfrm>
            <a:off x="887104" y="1439514"/>
            <a:ext cx="8484849" cy="707886"/>
          </a:xfrm>
          <a:prstGeom prst="rect">
            <a:avLst/>
          </a:prstGeom>
          <a:noFill/>
        </p:spPr>
        <p:txBody>
          <a:bodyPr wrap="square" rtlCol="0">
            <a:spAutoFit/>
          </a:bodyPr>
          <a:lstStyle/>
          <a:p>
            <a:r>
              <a:rPr lang="vi-VN" sz="2000" dirty="0">
                <a:latin typeface="Calibri" panose="020F0502020204030204" pitchFamily="34" charset="0"/>
                <a:cs typeface="Calibri" panose="020F0502020204030204" pitchFamily="34" charset="0"/>
              </a:rPr>
              <a:t>Để web có thể chạy được thì phải kết nỗi các thành phần với nhau, với Linux thì chỉ cần cài đặt bằng dòng lệnh của LAMP là chúng sẽ hoạt động với nhau.</a:t>
            </a:r>
            <a:endParaRPr lang="en-US" sz="2000" dirty="0">
              <a:latin typeface="Calibri" panose="020F0502020204030204" pitchFamily="34" charset="0"/>
              <a:cs typeface="Calibri" panose="020F0502020204030204" pitchFamily="34" charset="0"/>
            </a:endParaRPr>
          </a:p>
        </p:txBody>
      </p:sp>
      <p:pic>
        <p:nvPicPr>
          <p:cNvPr id="393" name="Picture 392">
            <a:extLst>
              <a:ext uri="{FF2B5EF4-FFF2-40B4-BE49-F238E27FC236}">
                <a16:creationId xmlns:a16="http://schemas.microsoft.com/office/drawing/2014/main" id="{1502FC5B-F9D5-FF44-86A3-45ADDAB14189}"/>
              </a:ext>
            </a:extLst>
          </p:cNvPr>
          <p:cNvPicPr/>
          <p:nvPr/>
        </p:nvPicPr>
        <p:blipFill>
          <a:blip r:embed="rId2">
            <a:extLst>
              <a:ext uri="{28A0092B-C50C-407E-A947-70E740481C1C}">
                <a14:useLocalDpi xmlns:a14="http://schemas.microsoft.com/office/drawing/2010/main" val="0"/>
              </a:ext>
            </a:extLst>
          </a:blip>
          <a:stretch>
            <a:fillRect/>
          </a:stretch>
        </p:blipFill>
        <p:spPr>
          <a:xfrm>
            <a:off x="887104" y="2255662"/>
            <a:ext cx="9089409" cy="4451433"/>
          </a:xfrm>
          <a:prstGeom prst="rect">
            <a:avLst/>
          </a:prstGeom>
        </p:spPr>
      </p:pic>
      <p:grpSp>
        <p:nvGrpSpPr>
          <p:cNvPr id="394" name="Group 393">
            <a:extLst>
              <a:ext uri="{FF2B5EF4-FFF2-40B4-BE49-F238E27FC236}">
                <a16:creationId xmlns:a16="http://schemas.microsoft.com/office/drawing/2014/main" id="{9D4EA7A4-CD9E-8E40-9E60-83631CAEE810}"/>
              </a:ext>
            </a:extLst>
          </p:cNvPr>
          <p:cNvGrpSpPr/>
          <p:nvPr/>
        </p:nvGrpSpPr>
        <p:grpSpPr>
          <a:xfrm>
            <a:off x="4089119" y="377139"/>
            <a:ext cx="786471" cy="796819"/>
            <a:chOff x="3857108" y="3653576"/>
            <a:chExt cx="786471" cy="796819"/>
          </a:xfrm>
        </p:grpSpPr>
        <p:sp>
          <p:nvSpPr>
            <p:cNvPr id="395" name="Freeform 205">
              <a:extLst>
                <a:ext uri="{FF2B5EF4-FFF2-40B4-BE49-F238E27FC236}">
                  <a16:creationId xmlns:a16="http://schemas.microsoft.com/office/drawing/2014/main" id="{E5855A0C-45BC-FE4C-8D78-7F0BBAA60AE3}"/>
                </a:ext>
              </a:extLst>
            </p:cNvPr>
            <p:cNvSpPr>
              <a:spLocks noEditPoints="1"/>
            </p:cNvSpPr>
            <p:nvPr/>
          </p:nvSpPr>
          <p:spPr bwMode="auto">
            <a:xfrm>
              <a:off x="3857108" y="3653576"/>
              <a:ext cx="786471" cy="796819"/>
            </a:xfrm>
            <a:custGeom>
              <a:avLst/>
              <a:gdLst>
                <a:gd name="T0" fmla="*/ 487 w 487"/>
                <a:gd name="T1" fmla="*/ 277 h 494"/>
                <a:gd name="T2" fmla="*/ 487 w 487"/>
                <a:gd name="T3" fmla="*/ 213 h 494"/>
                <a:gd name="T4" fmla="*/ 439 w 487"/>
                <a:gd name="T5" fmla="*/ 206 h 494"/>
                <a:gd name="T6" fmla="*/ 418 w 487"/>
                <a:gd name="T7" fmla="*/ 149 h 494"/>
                <a:gd name="T8" fmla="*/ 449 w 487"/>
                <a:gd name="T9" fmla="*/ 113 h 494"/>
                <a:gd name="T10" fmla="*/ 408 w 487"/>
                <a:gd name="T11" fmla="*/ 63 h 494"/>
                <a:gd name="T12" fmla="*/ 366 w 487"/>
                <a:gd name="T13" fmla="*/ 89 h 494"/>
                <a:gd name="T14" fmla="*/ 313 w 487"/>
                <a:gd name="T15" fmla="*/ 59 h 494"/>
                <a:gd name="T16" fmla="*/ 314 w 487"/>
                <a:gd name="T17" fmla="*/ 11 h 494"/>
                <a:gd name="T18" fmla="*/ 251 w 487"/>
                <a:gd name="T19" fmla="*/ 0 h 494"/>
                <a:gd name="T20" fmla="*/ 235 w 487"/>
                <a:gd name="T21" fmla="*/ 47 h 494"/>
                <a:gd name="T22" fmla="*/ 176 w 487"/>
                <a:gd name="T23" fmla="*/ 59 h 494"/>
                <a:gd name="T24" fmla="*/ 145 w 487"/>
                <a:gd name="T25" fmla="*/ 20 h 494"/>
                <a:gd name="T26" fmla="*/ 90 w 487"/>
                <a:gd name="T27" fmla="*/ 52 h 494"/>
                <a:gd name="T28" fmla="*/ 108 w 487"/>
                <a:gd name="T29" fmla="*/ 100 h 494"/>
                <a:gd name="T30" fmla="*/ 71 w 487"/>
                <a:gd name="T31" fmla="*/ 145 h 494"/>
                <a:gd name="T32" fmla="*/ 22 w 487"/>
                <a:gd name="T33" fmla="*/ 135 h 494"/>
                <a:gd name="T34" fmla="*/ 0 w 487"/>
                <a:gd name="T35" fmla="*/ 196 h 494"/>
                <a:gd name="T36" fmla="*/ 45 w 487"/>
                <a:gd name="T37" fmla="*/ 220 h 494"/>
                <a:gd name="T38" fmla="*/ 43 w 487"/>
                <a:gd name="T39" fmla="*/ 247 h 494"/>
                <a:gd name="T40" fmla="*/ 46 w 487"/>
                <a:gd name="T41" fmla="*/ 279 h 494"/>
                <a:gd name="T42" fmla="*/ 1 w 487"/>
                <a:gd name="T43" fmla="*/ 303 h 494"/>
                <a:gd name="T44" fmla="*/ 23 w 487"/>
                <a:gd name="T45" fmla="*/ 363 h 494"/>
                <a:gd name="T46" fmla="*/ 74 w 487"/>
                <a:gd name="T47" fmla="*/ 353 h 494"/>
                <a:gd name="T48" fmla="*/ 112 w 487"/>
                <a:gd name="T49" fmla="*/ 398 h 494"/>
                <a:gd name="T50" fmla="*/ 93 w 487"/>
                <a:gd name="T51" fmla="*/ 445 h 494"/>
                <a:gd name="T52" fmla="*/ 149 w 487"/>
                <a:gd name="T53" fmla="*/ 477 h 494"/>
                <a:gd name="T54" fmla="*/ 181 w 487"/>
                <a:gd name="T55" fmla="*/ 437 h 494"/>
                <a:gd name="T56" fmla="*/ 239 w 487"/>
                <a:gd name="T57" fmla="*/ 447 h 494"/>
                <a:gd name="T58" fmla="*/ 255 w 487"/>
                <a:gd name="T59" fmla="*/ 494 h 494"/>
                <a:gd name="T60" fmla="*/ 318 w 487"/>
                <a:gd name="T61" fmla="*/ 483 h 494"/>
                <a:gd name="T62" fmla="*/ 317 w 487"/>
                <a:gd name="T63" fmla="*/ 433 h 494"/>
                <a:gd name="T64" fmla="*/ 369 w 487"/>
                <a:gd name="T65" fmla="*/ 403 h 494"/>
                <a:gd name="T66" fmla="*/ 411 w 487"/>
                <a:gd name="T67" fmla="*/ 428 h 494"/>
                <a:gd name="T68" fmla="*/ 452 w 487"/>
                <a:gd name="T69" fmla="*/ 379 h 494"/>
                <a:gd name="T70" fmla="*/ 419 w 487"/>
                <a:gd name="T71" fmla="*/ 342 h 494"/>
                <a:gd name="T72" fmla="*/ 440 w 487"/>
                <a:gd name="T73" fmla="*/ 285 h 494"/>
                <a:gd name="T74" fmla="*/ 487 w 487"/>
                <a:gd name="T75" fmla="*/ 277 h 494"/>
                <a:gd name="T76" fmla="*/ 243 w 487"/>
                <a:gd name="T77" fmla="*/ 393 h 494"/>
                <a:gd name="T78" fmla="*/ 97 w 487"/>
                <a:gd name="T79" fmla="*/ 247 h 494"/>
                <a:gd name="T80" fmla="*/ 243 w 487"/>
                <a:gd name="T81" fmla="*/ 101 h 494"/>
                <a:gd name="T82" fmla="*/ 390 w 487"/>
                <a:gd name="T83" fmla="*/ 247 h 494"/>
                <a:gd name="T84" fmla="*/ 243 w 487"/>
                <a:gd name="T85" fmla="*/ 393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7" h="494">
                  <a:moveTo>
                    <a:pt x="487" y="277"/>
                  </a:moveTo>
                  <a:cubicBezTo>
                    <a:pt x="487" y="213"/>
                    <a:pt x="487" y="213"/>
                    <a:pt x="487" y="213"/>
                  </a:cubicBezTo>
                  <a:cubicBezTo>
                    <a:pt x="439" y="206"/>
                    <a:pt x="439" y="206"/>
                    <a:pt x="439" y="206"/>
                  </a:cubicBezTo>
                  <a:cubicBezTo>
                    <a:pt x="435" y="186"/>
                    <a:pt x="428" y="166"/>
                    <a:pt x="418" y="149"/>
                  </a:cubicBezTo>
                  <a:cubicBezTo>
                    <a:pt x="449" y="113"/>
                    <a:pt x="449" y="113"/>
                    <a:pt x="449" y="113"/>
                  </a:cubicBezTo>
                  <a:cubicBezTo>
                    <a:pt x="408" y="63"/>
                    <a:pt x="408" y="63"/>
                    <a:pt x="408" y="63"/>
                  </a:cubicBezTo>
                  <a:cubicBezTo>
                    <a:pt x="366" y="89"/>
                    <a:pt x="366" y="89"/>
                    <a:pt x="366" y="89"/>
                  </a:cubicBezTo>
                  <a:cubicBezTo>
                    <a:pt x="350" y="77"/>
                    <a:pt x="332" y="67"/>
                    <a:pt x="313" y="59"/>
                  </a:cubicBezTo>
                  <a:cubicBezTo>
                    <a:pt x="314" y="11"/>
                    <a:pt x="314" y="11"/>
                    <a:pt x="314" y="11"/>
                  </a:cubicBezTo>
                  <a:cubicBezTo>
                    <a:pt x="251" y="0"/>
                    <a:pt x="251" y="0"/>
                    <a:pt x="251" y="0"/>
                  </a:cubicBezTo>
                  <a:cubicBezTo>
                    <a:pt x="235" y="47"/>
                    <a:pt x="235" y="47"/>
                    <a:pt x="235" y="47"/>
                  </a:cubicBezTo>
                  <a:cubicBezTo>
                    <a:pt x="214" y="48"/>
                    <a:pt x="195" y="52"/>
                    <a:pt x="176" y="59"/>
                  </a:cubicBezTo>
                  <a:cubicBezTo>
                    <a:pt x="145" y="20"/>
                    <a:pt x="145" y="20"/>
                    <a:pt x="145" y="20"/>
                  </a:cubicBezTo>
                  <a:cubicBezTo>
                    <a:pt x="90" y="52"/>
                    <a:pt x="90" y="52"/>
                    <a:pt x="90" y="52"/>
                  </a:cubicBezTo>
                  <a:cubicBezTo>
                    <a:pt x="108" y="100"/>
                    <a:pt x="108" y="100"/>
                    <a:pt x="108" y="100"/>
                  </a:cubicBezTo>
                  <a:cubicBezTo>
                    <a:pt x="94" y="113"/>
                    <a:pt x="81" y="128"/>
                    <a:pt x="71" y="145"/>
                  </a:cubicBezTo>
                  <a:cubicBezTo>
                    <a:pt x="22" y="135"/>
                    <a:pt x="22" y="135"/>
                    <a:pt x="22" y="135"/>
                  </a:cubicBezTo>
                  <a:cubicBezTo>
                    <a:pt x="0" y="196"/>
                    <a:pt x="0" y="196"/>
                    <a:pt x="0" y="196"/>
                  </a:cubicBezTo>
                  <a:cubicBezTo>
                    <a:pt x="45" y="220"/>
                    <a:pt x="45" y="220"/>
                    <a:pt x="45" y="220"/>
                  </a:cubicBezTo>
                  <a:cubicBezTo>
                    <a:pt x="44" y="229"/>
                    <a:pt x="43" y="238"/>
                    <a:pt x="43" y="247"/>
                  </a:cubicBezTo>
                  <a:cubicBezTo>
                    <a:pt x="43" y="258"/>
                    <a:pt x="44" y="268"/>
                    <a:pt x="46" y="279"/>
                  </a:cubicBezTo>
                  <a:cubicBezTo>
                    <a:pt x="1" y="303"/>
                    <a:pt x="1" y="303"/>
                    <a:pt x="1" y="303"/>
                  </a:cubicBezTo>
                  <a:cubicBezTo>
                    <a:pt x="23" y="363"/>
                    <a:pt x="23" y="363"/>
                    <a:pt x="23" y="363"/>
                  </a:cubicBezTo>
                  <a:cubicBezTo>
                    <a:pt x="74" y="353"/>
                    <a:pt x="74" y="353"/>
                    <a:pt x="74" y="353"/>
                  </a:cubicBezTo>
                  <a:cubicBezTo>
                    <a:pt x="84" y="370"/>
                    <a:pt x="97" y="385"/>
                    <a:pt x="112" y="398"/>
                  </a:cubicBezTo>
                  <a:cubicBezTo>
                    <a:pt x="93" y="445"/>
                    <a:pt x="93" y="445"/>
                    <a:pt x="93" y="445"/>
                  </a:cubicBezTo>
                  <a:cubicBezTo>
                    <a:pt x="149" y="477"/>
                    <a:pt x="149" y="477"/>
                    <a:pt x="149" y="477"/>
                  </a:cubicBezTo>
                  <a:cubicBezTo>
                    <a:pt x="181" y="437"/>
                    <a:pt x="181" y="437"/>
                    <a:pt x="181" y="437"/>
                  </a:cubicBezTo>
                  <a:cubicBezTo>
                    <a:pt x="199" y="443"/>
                    <a:pt x="219" y="446"/>
                    <a:pt x="239" y="447"/>
                  </a:cubicBezTo>
                  <a:cubicBezTo>
                    <a:pt x="255" y="494"/>
                    <a:pt x="255" y="494"/>
                    <a:pt x="255" y="494"/>
                  </a:cubicBezTo>
                  <a:cubicBezTo>
                    <a:pt x="318" y="483"/>
                    <a:pt x="318" y="483"/>
                    <a:pt x="318" y="483"/>
                  </a:cubicBezTo>
                  <a:cubicBezTo>
                    <a:pt x="317" y="433"/>
                    <a:pt x="317" y="433"/>
                    <a:pt x="317" y="433"/>
                  </a:cubicBezTo>
                  <a:cubicBezTo>
                    <a:pt x="336" y="426"/>
                    <a:pt x="353" y="415"/>
                    <a:pt x="369" y="403"/>
                  </a:cubicBezTo>
                  <a:cubicBezTo>
                    <a:pt x="411" y="428"/>
                    <a:pt x="411" y="428"/>
                    <a:pt x="411" y="428"/>
                  </a:cubicBezTo>
                  <a:cubicBezTo>
                    <a:pt x="452" y="379"/>
                    <a:pt x="452" y="379"/>
                    <a:pt x="452" y="379"/>
                  </a:cubicBezTo>
                  <a:cubicBezTo>
                    <a:pt x="419" y="342"/>
                    <a:pt x="419" y="342"/>
                    <a:pt x="419" y="342"/>
                  </a:cubicBezTo>
                  <a:cubicBezTo>
                    <a:pt x="429" y="324"/>
                    <a:pt x="436" y="305"/>
                    <a:pt x="440" y="285"/>
                  </a:cubicBezTo>
                  <a:lnTo>
                    <a:pt x="487" y="277"/>
                  </a:lnTo>
                  <a:close/>
                  <a:moveTo>
                    <a:pt x="243" y="393"/>
                  </a:moveTo>
                  <a:cubicBezTo>
                    <a:pt x="163" y="393"/>
                    <a:pt x="97" y="328"/>
                    <a:pt x="97" y="247"/>
                  </a:cubicBezTo>
                  <a:cubicBezTo>
                    <a:pt x="97" y="166"/>
                    <a:pt x="163" y="101"/>
                    <a:pt x="243" y="101"/>
                  </a:cubicBezTo>
                  <a:cubicBezTo>
                    <a:pt x="324" y="101"/>
                    <a:pt x="390" y="166"/>
                    <a:pt x="390" y="247"/>
                  </a:cubicBezTo>
                  <a:cubicBezTo>
                    <a:pt x="390" y="328"/>
                    <a:pt x="324" y="393"/>
                    <a:pt x="243" y="393"/>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396" name="Freeform 217">
              <a:extLst>
                <a:ext uri="{FF2B5EF4-FFF2-40B4-BE49-F238E27FC236}">
                  <a16:creationId xmlns:a16="http://schemas.microsoft.com/office/drawing/2014/main" id="{3519D9EE-5477-A045-A656-6381FBA5C960}"/>
                </a:ext>
              </a:extLst>
            </p:cNvPr>
            <p:cNvSpPr>
              <a:spLocks noEditPoints="1"/>
            </p:cNvSpPr>
            <p:nvPr/>
          </p:nvSpPr>
          <p:spPr bwMode="auto">
            <a:xfrm>
              <a:off x="4173767" y="3950573"/>
              <a:ext cx="187305" cy="213175"/>
            </a:xfrm>
            <a:custGeom>
              <a:avLst/>
              <a:gdLst>
                <a:gd name="T0" fmla="*/ 6 w 116"/>
                <a:gd name="T1" fmla="*/ 126 h 132"/>
                <a:gd name="T2" fmla="*/ 9 w 116"/>
                <a:gd name="T3" fmla="*/ 129 h 132"/>
                <a:gd name="T4" fmla="*/ 24 w 116"/>
                <a:gd name="T5" fmla="*/ 126 h 132"/>
                <a:gd name="T6" fmla="*/ 52 w 116"/>
                <a:gd name="T7" fmla="*/ 89 h 132"/>
                <a:gd name="T8" fmla="*/ 54 w 116"/>
                <a:gd name="T9" fmla="*/ 86 h 132"/>
                <a:gd name="T10" fmla="*/ 86 w 116"/>
                <a:gd name="T11" fmla="*/ 84 h 132"/>
                <a:gd name="T12" fmla="*/ 107 w 116"/>
                <a:gd name="T13" fmla="*/ 29 h 132"/>
                <a:gd name="T14" fmla="*/ 51 w 116"/>
                <a:gd name="T15" fmla="*/ 10 h 132"/>
                <a:gd name="T16" fmla="*/ 30 w 116"/>
                <a:gd name="T17" fmla="*/ 65 h 132"/>
                <a:gd name="T18" fmla="*/ 34 w 116"/>
                <a:gd name="T19" fmla="*/ 72 h 132"/>
                <a:gd name="T20" fmla="*/ 32 w 116"/>
                <a:gd name="T21" fmla="*/ 74 h 132"/>
                <a:gd name="T22" fmla="*/ 4 w 116"/>
                <a:gd name="T23" fmla="*/ 112 h 132"/>
                <a:gd name="T24" fmla="*/ 6 w 116"/>
                <a:gd name="T25" fmla="*/ 126 h 132"/>
                <a:gd name="T26" fmla="*/ 56 w 116"/>
                <a:gd name="T27" fmla="*/ 22 h 132"/>
                <a:gd name="T28" fmla="*/ 95 w 116"/>
                <a:gd name="T29" fmla="*/ 34 h 132"/>
                <a:gd name="T30" fmla="*/ 80 w 116"/>
                <a:gd name="T31" fmla="*/ 72 h 132"/>
                <a:gd name="T32" fmla="*/ 42 w 116"/>
                <a:gd name="T33" fmla="*/ 59 h 132"/>
                <a:gd name="T34" fmla="*/ 56 w 116"/>
                <a:gd name="T35" fmla="*/ 2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6" h="132">
                  <a:moveTo>
                    <a:pt x="6" y="126"/>
                  </a:moveTo>
                  <a:cubicBezTo>
                    <a:pt x="9" y="129"/>
                    <a:pt x="9" y="129"/>
                    <a:pt x="9" y="129"/>
                  </a:cubicBezTo>
                  <a:cubicBezTo>
                    <a:pt x="14" y="132"/>
                    <a:pt x="20" y="131"/>
                    <a:pt x="24" y="126"/>
                  </a:cubicBezTo>
                  <a:cubicBezTo>
                    <a:pt x="52" y="89"/>
                    <a:pt x="52" y="89"/>
                    <a:pt x="52" y="89"/>
                  </a:cubicBezTo>
                  <a:cubicBezTo>
                    <a:pt x="53" y="88"/>
                    <a:pt x="53" y="87"/>
                    <a:pt x="54" y="86"/>
                  </a:cubicBezTo>
                  <a:cubicBezTo>
                    <a:pt x="64" y="89"/>
                    <a:pt x="75" y="89"/>
                    <a:pt x="86" y="84"/>
                  </a:cubicBezTo>
                  <a:cubicBezTo>
                    <a:pt x="107" y="74"/>
                    <a:pt x="116" y="49"/>
                    <a:pt x="107" y="29"/>
                  </a:cubicBezTo>
                  <a:cubicBezTo>
                    <a:pt x="97" y="8"/>
                    <a:pt x="72" y="0"/>
                    <a:pt x="51" y="10"/>
                  </a:cubicBezTo>
                  <a:cubicBezTo>
                    <a:pt x="30" y="20"/>
                    <a:pt x="20" y="45"/>
                    <a:pt x="30" y="65"/>
                  </a:cubicBezTo>
                  <a:cubicBezTo>
                    <a:pt x="31" y="68"/>
                    <a:pt x="33" y="70"/>
                    <a:pt x="34" y="72"/>
                  </a:cubicBezTo>
                  <a:cubicBezTo>
                    <a:pt x="33" y="72"/>
                    <a:pt x="33" y="73"/>
                    <a:pt x="32" y="74"/>
                  </a:cubicBezTo>
                  <a:cubicBezTo>
                    <a:pt x="4" y="112"/>
                    <a:pt x="4" y="112"/>
                    <a:pt x="4" y="112"/>
                  </a:cubicBezTo>
                  <a:cubicBezTo>
                    <a:pt x="0" y="116"/>
                    <a:pt x="1" y="123"/>
                    <a:pt x="6" y="126"/>
                  </a:cubicBezTo>
                  <a:close/>
                  <a:moveTo>
                    <a:pt x="56" y="22"/>
                  </a:moveTo>
                  <a:cubicBezTo>
                    <a:pt x="71" y="15"/>
                    <a:pt x="88" y="21"/>
                    <a:pt x="95" y="34"/>
                  </a:cubicBezTo>
                  <a:cubicBezTo>
                    <a:pt x="101" y="48"/>
                    <a:pt x="95" y="65"/>
                    <a:pt x="80" y="72"/>
                  </a:cubicBezTo>
                  <a:cubicBezTo>
                    <a:pt x="66" y="79"/>
                    <a:pt x="49" y="73"/>
                    <a:pt x="42" y="59"/>
                  </a:cubicBezTo>
                  <a:cubicBezTo>
                    <a:pt x="35" y="45"/>
                    <a:pt x="42" y="29"/>
                    <a:pt x="56" y="22"/>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9268342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94"/>
                                        </p:tgtEl>
                                        <p:attrNameLst>
                                          <p:attrName>style.visibility</p:attrName>
                                        </p:attrNameLst>
                                      </p:cBhvr>
                                      <p:to>
                                        <p:strVal val="visible"/>
                                      </p:to>
                                    </p:set>
                                    <p:anim calcmode="lin" valueType="num">
                                      <p:cBhvr>
                                        <p:cTn id="7" dur="500" fill="hold"/>
                                        <p:tgtEl>
                                          <p:spTgt spid="394"/>
                                        </p:tgtEl>
                                        <p:attrNameLst>
                                          <p:attrName>ppt_w</p:attrName>
                                        </p:attrNameLst>
                                      </p:cBhvr>
                                      <p:tavLst>
                                        <p:tav tm="0">
                                          <p:val>
                                            <p:fltVal val="0"/>
                                          </p:val>
                                        </p:tav>
                                        <p:tav tm="100000">
                                          <p:val>
                                            <p:strVal val="#ppt_w"/>
                                          </p:val>
                                        </p:tav>
                                      </p:tavLst>
                                    </p:anim>
                                    <p:anim calcmode="lin" valueType="num">
                                      <p:cBhvr>
                                        <p:cTn id="8" dur="500" fill="hold"/>
                                        <p:tgtEl>
                                          <p:spTgt spid="394"/>
                                        </p:tgtEl>
                                        <p:attrNameLst>
                                          <p:attrName>ppt_h</p:attrName>
                                        </p:attrNameLst>
                                      </p:cBhvr>
                                      <p:tavLst>
                                        <p:tav tm="0">
                                          <p:val>
                                            <p:fltVal val="0"/>
                                          </p:val>
                                        </p:tav>
                                        <p:tav tm="100000">
                                          <p:val>
                                            <p:strVal val="#ppt_h"/>
                                          </p:val>
                                        </p:tav>
                                      </p:tavLst>
                                    </p:anim>
                                    <p:animEffect transition="in" filter="fade">
                                      <p:cBhvr>
                                        <p:cTn id="9" dur="500"/>
                                        <p:tgtEl>
                                          <p:spTgt spid="394"/>
                                        </p:tgtEl>
                                      </p:cBhvr>
                                    </p:animEffec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394"/>
                                        </p:tgtEl>
                                      </p:cBhvr>
                                    </p:animEffect>
                                    <p:animScale>
                                      <p:cBhvr>
                                        <p:cTn id="13" dur="250" autoRev="1" fill="hold"/>
                                        <p:tgtEl>
                                          <p:spTgt spid="39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6F7FB"/>
        </a:solidFill>
        <a:effectLst/>
      </p:bgPr>
    </p:bg>
    <p:spTree>
      <p:nvGrpSpPr>
        <p:cNvPr id="1" name=""/>
        <p:cNvGrpSpPr/>
        <p:nvPr/>
      </p:nvGrpSpPr>
      <p:grpSpPr>
        <a:xfrm>
          <a:off x="0" y="0"/>
          <a:ext cx="0" cy="0"/>
          <a:chOff x="0" y="0"/>
          <a:chExt cx="0" cy="0"/>
        </a:xfrm>
      </p:grpSpPr>
      <p:sp>
        <p:nvSpPr>
          <p:cNvPr id="3" name="TextBox 2"/>
          <p:cNvSpPr txBox="1"/>
          <p:nvPr/>
        </p:nvSpPr>
        <p:spPr>
          <a:xfrm>
            <a:off x="3006074" y="395385"/>
            <a:ext cx="6179850" cy="784822"/>
          </a:xfrm>
          <a:prstGeom prst="rect">
            <a:avLst/>
          </a:prstGeom>
          <a:noFill/>
        </p:spPr>
        <p:txBody>
          <a:bodyPr wrap="square" lIns="45711" tIns="22856" rIns="45711" bIns="22856" rtlCol="0">
            <a:spAutoFit/>
          </a:bodyPr>
          <a:lstStyle/>
          <a:p>
            <a:pPr algn="ctr"/>
            <a:r>
              <a:rPr lang="vi-VN" sz="4800" b="1" dirty="0">
                <a:solidFill>
                  <a:schemeClr val="accent2"/>
                </a:solidFill>
                <a:latin typeface="Calibri" panose="020F0502020204030204" pitchFamily="34" charset="0"/>
                <a:cs typeface="Calibri" panose="020F0502020204030204" pitchFamily="34" charset="0"/>
              </a:rPr>
              <a:t>Cấu hình</a:t>
            </a:r>
            <a:endParaRPr lang="id-ID" sz="4800" b="1" dirty="0">
              <a:solidFill>
                <a:schemeClr val="accent2"/>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0B263FD8-0CEC-514F-A8A9-926AEBB09C59}"/>
              </a:ext>
            </a:extLst>
          </p:cNvPr>
          <p:cNvPicPr/>
          <p:nvPr/>
        </p:nvPicPr>
        <p:blipFill>
          <a:blip r:embed="rId2">
            <a:extLst>
              <a:ext uri="{28A0092B-C50C-407E-A947-70E740481C1C}">
                <a14:useLocalDpi xmlns:a14="http://schemas.microsoft.com/office/drawing/2010/main" val="0"/>
              </a:ext>
            </a:extLst>
          </a:blip>
          <a:stretch>
            <a:fillRect/>
          </a:stretch>
        </p:blipFill>
        <p:spPr>
          <a:xfrm>
            <a:off x="1537647" y="1180207"/>
            <a:ext cx="9116705" cy="5308979"/>
          </a:xfrm>
          <a:prstGeom prst="rect">
            <a:avLst/>
          </a:prstGeom>
        </p:spPr>
      </p:pic>
    </p:spTree>
    <p:extLst>
      <p:ext uri="{BB962C8B-B14F-4D97-AF65-F5344CB8AC3E}">
        <p14:creationId xmlns:p14="http://schemas.microsoft.com/office/powerpoint/2010/main" val="790132577"/>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6F7FB"/>
        </a:solidFill>
        <a:effectLst/>
      </p:bgPr>
    </p:bg>
    <p:spTree>
      <p:nvGrpSpPr>
        <p:cNvPr id="1" name=""/>
        <p:cNvGrpSpPr/>
        <p:nvPr/>
      </p:nvGrpSpPr>
      <p:grpSpPr>
        <a:xfrm>
          <a:off x="0" y="0"/>
          <a:ext cx="0" cy="0"/>
          <a:chOff x="0" y="0"/>
          <a:chExt cx="0" cy="0"/>
        </a:xfrm>
      </p:grpSpPr>
      <p:sp>
        <p:nvSpPr>
          <p:cNvPr id="3" name="TextBox 2"/>
          <p:cNvSpPr txBox="1"/>
          <p:nvPr/>
        </p:nvSpPr>
        <p:spPr>
          <a:xfrm>
            <a:off x="668740" y="395385"/>
            <a:ext cx="10918209" cy="784822"/>
          </a:xfrm>
          <a:prstGeom prst="rect">
            <a:avLst/>
          </a:prstGeom>
          <a:noFill/>
        </p:spPr>
        <p:txBody>
          <a:bodyPr wrap="square" lIns="45711" tIns="22856" rIns="45711" bIns="22856" rtlCol="0">
            <a:spAutoFit/>
          </a:bodyPr>
          <a:lstStyle/>
          <a:p>
            <a:pPr algn="ctr"/>
            <a:r>
              <a:rPr lang="vi-VN" sz="4800" b="1" dirty="0">
                <a:solidFill>
                  <a:schemeClr val="accent2"/>
                </a:solidFill>
                <a:latin typeface="Calibri" panose="020F0502020204030204" pitchFamily="34" charset="0"/>
                <a:cs typeface="Calibri" panose="020F0502020204030204" pitchFamily="34" charset="0"/>
              </a:rPr>
              <a:t>Kiểm tra hoạt động của PHP và Apache</a:t>
            </a:r>
            <a:endParaRPr lang="id-ID" sz="4800" b="1" dirty="0">
              <a:solidFill>
                <a:schemeClr val="accent2"/>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3D1F6F7E-AEFE-BB40-BB2A-97F76880553F}"/>
              </a:ext>
            </a:extLst>
          </p:cNvPr>
          <p:cNvPicPr/>
          <p:nvPr/>
        </p:nvPicPr>
        <p:blipFill>
          <a:blip r:embed="rId2">
            <a:extLst>
              <a:ext uri="{28A0092B-C50C-407E-A947-70E740481C1C}">
                <a14:useLocalDpi xmlns:a14="http://schemas.microsoft.com/office/drawing/2010/main" val="0"/>
              </a:ext>
            </a:extLst>
          </a:blip>
          <a:stretch>
            <a:fillRect/>
          </a:stretch>
        </p:blipFill>
        <p:spPr>
          <a:xfrm>
            <a:off x="4572000" y="1392072"/>
            <a:ext cx="7014949" cy="4463538"/>
          </a:xfrm>
          <a:prstGeom prst="rect">
            <a:avLst/>
          </a:prstGeom>
        </p:spPr>
      </p:pic>
      <p:sp>
        <p:nvSpPr>
          <p:cNvPr id="2" name="TextBox 1">
            <a:extLst>
              <a:ext uri="{FF2B5EF4-FFF2-40B4-BE49-F238E27FC236}">
                <a16:creationId xmlns:a16="http://schemas.microsoft.com/office/drawing/2014/main" id="{059C0A2E-CDBD-F045-8C62-E5444B713585}"/>
              </a:ext>
            </a:extLst>
          </p:cNvPr>
          <p:cNvSpPr txBox="1"/>
          <p:nvPr/>
        </p:nvSpPr>
        <p:spPr>
          <a:xfrm>
            <a:off x="354842" y="1392072"/>
            <a:ext cx="4217158" cy="3170099"/>
          </a:xfrm>
          <a:prstGeom prst="rect">
            <a:avLst/>
          </a:prstGeom>
          <a:noFill/>
        </p:spPr>
        <p:txBody>
          <a:bodyPr wrap="square" rtlCol="0">
            <a:spAutoFit/>
          </a:bodyPr>
          <a:lstStyle/>
          <a:p>
            <a:pPr marL="285750" indent="-285750">
              <a:buFont typeface="Arial" panose="020B0604020202020204" pitchFamily="34" charset="0"/>
              <a:buChar char="•"/>
            </a:pPr>
            <a:r>
              <a:rPr lang="vi-VN" sz="2000" dirty="0">
                <a:latin typeface="Calibri" panose="020F0502020204030204" pitchFamily="34" charset="0"/>
                <a:cs typeface="Calibri" panose="020F0502020204030204" pitchFamily="34" charset="0"/>
              </a:rPr>
              <a:t>Tạo 1 file .php có nội dung :</a:t>
            </a:r>
          </a:p>
          <a:p>
            <a:pPr algn="ctr"/>
            <a:r>
              <a:rPr lang="vi-VN" sz="2000" b="1" dirty="0">
                <a:latin typeface="Calibri" panose="020F0502020204030204" pitchFamily="34" charset="0"/>
                <a:cs typeface="Calibri" panose="020F0502020204030204" pitchFamily="34" charset="0"/>
              </a:rPr>
              <a:t>&lt;?php  infor(); ?&gt;</a:t>
            </a:r>
          </a:p>
          <a:p>
            <a:endParaRPr lang="vi-VN" sz="2000" b="1"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2000" dirty="0">
                <a:latin typeface="Calibri" panose="020F0502020204030204" pitchFamily="34" charset="0"/>
                <a:cs typeface="Calibri" panose="020F0502020204030204" pitchFamily="34" charset="0"/>
              </a:rPr>
              <a:t>Copy file này vào /var/www/html</a:t>
            </a:r>
          </a:p>
          <a:p>
            <a:pPr algn="ctr"/>
            <a:r>
              <a:rPr lang="vi-VN" sz="2000" b="1" dirty="0">
                <a:latin typeface="Calibri" panose="020F0502020204030204" pitchFamily="34" charset="0"/>
                <a:cs typeface="Calibri" panose="020F0502020204030204" pitchFamily="34" charset="0"/>
              </a:rPr>
              <a:t>sudo cd test.php /var/www/html</a:t>
            </a:r>
          </a:p>
          <a:p>
            <a:pPr algn="ctr"/>
            <a:endParaRPr lang="vi-VN" sz="2000" b="1"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sz="2000" dirty="0">
                <a:latin typeface="Calibri" panose="020F0502020204030204" pitchFamily="34" charset="0"/>
                <a:cs typeface="Calibri" panose="020F0502020204030204" pitchFamily="34" charset="0"/>
              </a:rPr>
              <a:t>Gõ đường dẫn như hình, nếu hiện ra  thông tin về các service mà trang web đang sử dụng thì ta đã cài đặt thành công.</a:t>
            </a:r>
          </a:p>
        </p:txBody>
      </p:sp>
      <p:grpSp>
        <p:nvGrpSpPr>
          <p:cNvPr id="7" name="Group 6">
            <a:extLst>
              <a:ext uri="{FF2B5EF4-FFF2-40B4-BE49-F238E27FC236}">
                <a16:creationId xmlns:a16="http://schemas.microsoft.com/office/drawing/2014/main" id="{C08F005E-6614-F445-8051-09EAC727DB9A}"/>
              </a:ext>
            </a:extLst>
          </p:cNvPr>
          <p:cNvGrpSpPr/>
          <p:nvPr/>
        </p:nvGrpSpPr>
        <p:grpSpPr>
          <a:xfrm>
            <a:off x="1223573" y="4774036"/>
            <a:ext cx="622647" cy="622647"/>
            <a:chOff x="1100743" y="3673861"/>
            <a:chExt cx="622647" cy="622647"/>
          </a:xfrm>
        </p:grpSpPr>
        <p:sp>
          <p:nvSpPr>
            <p:cNvPr id="8" name="Oval 7">
              <a:extLst>
                <a:ext uri="{FF2B5EF4-FFF2-40B4-BE49-F238E27FC236}">
                  <a16:creationId xmlns:a16="http://schemas.microsoft.com/office/drawing/2014/main" id="{E0A75748-2490-F94B-9932-490B1E9324CD}"/>
                </a:ext>
              </a:extLst>
            </p:cNvPr>
            <p:cNvSpPr/>
            <p:nvPr/>
          </p:nvSpPr>
          <p:spPr>
            <a:xfrm>
              <a:off x="1100743" y="3673861"/>
              <a:ext cx="622647" cy="62264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Calibri" panose="020F0502020204030204" pitchFamily="34" charset="0"/>
                <a:cs typeface="Calibri" panose="020F0502020204030204" pitchFamily="34" charset="0"/>
              </a:endParaRPr>
            </a:p>
          </p:txBody>
        </p:sp>
        <p:sp>
          <p:nvSpPr>
            <p:cNvPr id="9" name="Freeform 40">
              <a:extLst>
                <a:ext uri="{FF2B5EF4-FFF2-40B4-BE49-F238E27FC236}">
                  <a16:creationId xmlns:a16="http://schemas.microsoft.com/office/drawing/2014/main" id="{85A4B47B-4BFA-F645-B7F7-B183F9F5473F}"/>
                </a:ext>
              </a:extLst>
            </p:cNvPr>
            <p:cNvSpPr>
              <a:spLocks noEditPoints="1"/>
            </p:cNvSpPr>
            <p:nvPr/>
          </p:nvSpPr>
          <p:spPr bwMode="auto">
            <a:xfrm>
              <a:off x="1263710" y="3835401"/>
              <a:ext cx="296713" cy="299566"/>
            </a:xfrm>
            <a:custGeom>
              <a:avLst/>
              <a:gdLst>
                <a:gd name="T0" fmla="*/ 66 w 88"/>
                <a:gd name="T1" fmla="*/ 83 h 89"/>
                <a:gd name="T2" fmla="*/ 82 w 88"/>
                <a:gd name="T3" fmla="*/ 67 h 89"/>
                <a:gd name="T4" fmla="*/ 87 w 88"/>
                <a:gd name="T5" fmla="*/ 53 h 89"/>
                <a:gd name="T6" fmla="*/ 87 w 88"/>
                <a:gd name="T7" fmla="*/ 36 h 89"/>
                <a:gd name="T8" fmla="*/ 82 w 88"/>
                <a:gd name="T9" fmla="*/ 22 h 89"/>
                <a:gd name="T10" fmla="*/ 66 w 88"/>
                <a:gd name="T11" fmla="*/ 6 h 89"/>
                <a:gd name="T12" fmla="*/ 60 w 88"/>
                <a:gd name="T13" fmla="*/ 3 h 89"/>
                <a:gd name="T14" fmla="*/ 47 w 88"/>
                <a:gd name="T15" fmla="*/ 0 h 89"/>
                <a:gd name="T16" fmla="*/ 49 w 88"/>
                <a:gd name="T17" fmla="*/ 5 h 89"/>
                <a:gd name="T18" fmla="*/ 54 w 88"/>
                <a:gd name="T19" fmla="*/ 5 h 89"/>
                <a:gd name="T20" fmla="*/ 59 w 88"/>
                <a:gd name="T21" fmla="*/ 6 h 89"/>
                <a:gd name="T22" fmla="*/ 58 w 88"/>
                <a:gd name="T23" fmla="*/ 7 h 89"/>
                <a:gd name="T24" fmla="*/ 51 w 88"/>
                <a:gd name="T25" fmla="*/ 10 h 89"/>
                <a:gd name="T26" fmla="*/ 52 w 88"/>
                <a:gd name="T27" fmla="*/ 14 h 89"/>
                <a:gd name="T28" fmla="*/ 56 w 88"/>
                <a:gd name="T29" fmla="*/ 17 h 89"/>
                <a:gd name="T30" fmla="*/ 62 w 88"/>
                <a:gd name="T31" fmla="*/ 9 h 89"/>
                <a:gd name="T32" fmla="*/ 67 w 88"/>
                <a:gd name="T33" fmla="*/ 10 h 89"/>
                <a:gd name="T34" fmla="*/ 71 w 88"/>
                <a:gd name="T35" fmla="*/ 12 h 89"/>
                <a:gd name="T36" fmla="*/ 73 w 88"/>
                <a:gd name="T37" fmla="*/ 18 h 89"/>
                <a:gd name="T38" fmla="*/ 71 w 88"/>
                <a:gd name="T39" fmla="*/ 21 h 89"/>
                <a:gd name="T40" fmla="*/ 69 w 88"/>
                <a:gd name="T41" fmla="*/ 19 h 89"/>
                <a:gd name="T42" fmla="*/ 63 w 88"/>
                <a:gd name="T43" fmla="*/ 20 h 89"/>
                <a:gd name="T44" fmla="*/ 67 w 88"/>
                <a:gd name="T45" fmla="*/ 22 h 89"/>
                <a:gd name="T46" fmla="*/ 58 w 88"/>
                <a:gd name="T47" fmla="*/ 26 h 89"/>
                <a:gd name="T48" fmla="*/ 53 w 88"/>
                <a:gd name="T49" fmla="*/ 29 h 89"/>
                <a:gd name="T50" fmla="*/ 48 w 88"/>
                <a:gd name="T51" fmla="*/ 34 h 89"/>
                <a:gd name="T52" fmla="*/ 51 w 88"/>
                <a:gd name="T53" fmla="*/ 53 h 89"/>
                <a:gd name="T54" fmla="*/ 56 w 88"/>
                <a:gd name="T55" fmla="*/ 54 h 89"/>
                <a:gd name="T56" fmla="*/ 61 w 88"/>
                <a:gd name="T57" fmla="*/ 56 h 89"/>
                <a:gd name="T58" fmla="*/ 69 w 88"/>
                <a:gd name="T59" fmla="*/ 60 h 89"/>
                <a:gd name="T60" fmla="*/ 73 w 88"/>
                <a:gd name="T61" fmla="*/ 64 h 89"/>
                <a:gd name="T62" fmla="*/ 80 w 88"/>
                <a:gd name="T63" fmla="*/ 67 h 89"/>
                <a:gd name="T64" fmla="*/ 50 w 88"/>
                <a:gd name="T65" fmla="*/ 78 h 89"/>
                <a:gd name="T66" fmla="*/ 0 w 88"/>
                <a:gd name="T67" fmla="*/ 38 h 89"/>
                <a:gd name="T68" fmla="*/ 1 w 88"/>
                <a:gd name="T69" fmla="*/ 56 h 89"/>
                <a:gd name="T70" fmla="*/ 9 w 88"/>
                <a:gd name="T71" fmla="*/ 72 h 89"/>
                <a:gd name="T72" fmla="*/ 28 w 88"/>
                <a:gd name="T73" fmla="*/ 86 h 89"/>
                <a:gd name="T74" fmla="*/ 45 w 88"/>
                <a:gd name="T75" fmla="*/ 71 h 89"/>
                <a:gd name="T76" fmla="*/ 43 w 88"/>
                <a:gd name="T77" fmla="*/ 63 h 89"/>
                <a:gd name="T78" fmla="*/ 45 w 88"/>
                <a:gd name="T79" fmla="*/ 57 h 89"/>
                <a:gd name="T80" fmla="*/ 40 w 88"/>
                <a:gd name="T81" fmla="*/ 55 h 89"/>
                <a:gd name="T82" fmla="*/ 34 w 88"/>
                <a:gd name="T83" fmla="*/ 51 h 89"/>
                <a:gd name="T84" fmla="*/ 25 w 88"/>
                <a:gd name="T85" fmla="*/ 47 h 89"/>
                <a:gd name="T86" fmla="*/ 21 w 88"/>
                <a:gd name="T87" fmla="*/ 40 h 89"/>
                <a:gd name="T88" fmla="*/ 19 w 88"/>
                <a:gd name="T89" fmla="*/ 39 h 89"/>
                <a:gd name="T90" fmla="*/ 19 w 88"/>
                <a:gd name="T91" fmla="*/ 40 h 89"/>
                <a:gd name="T92" fmla="*/ 16 w 88"/>
                <a:gd name="T93" fmla="*/ 33 h 89"/>
                <a:gd name="T94" fmla="*/ 16 w 88"/>
                <a:gd name="T95" fmla="*/ 26 h 89"/>
                <a:gd name="T96" fmla="*/ 19 w 88"/>
                <a:gd name="T97" fmla="*/ 18 h 89"/>
                <a:gd name="T98" fmla="*/ 18 w 88"/>
                <a:gd name="T99" fmla="*/ 13 h 89"/>
                <a:gd name="T100" fmla="*/ 39 w 88"/>
                <a:gd name="T101" fmla="*/ 3 h 89"/>
                <a:gd name="T102" fmla="*/ 47 w 88"/>
                <a:gd name="T103" fmla="*/ 0 h 89"/>
                <a:gd name="T104" fmla="*/ 27 w 88"/>
                <a:gd name="T105" fmla="*/ 3 h 89"/>
                <a:gd name="T106" fmla="*/ 13 w 88"/>
                <a:gd name="T107" fmla="*/ 13 h 89"/>
                <a:gd name="T108" fmla="*/ 3 w 88"/>
                <a:gd name="T109" fmla="*/ 28 h 89"/>
                <a:gd name="T110" fmla="*/ 47 w 88"/>
                <a:gd name="T111" fmla="*/ 56 h 89"/>
                <a:gd name="T112" fmla="*/ 40 w 88"/>
                <a:gd name="T113" fmla="*/ 49 h 89"/>
                <a:gd name="T114" fmla="*/ 39 w 88"/>
                <a:gd name="T115" fmla="*/ 45 h 89"/>
                <a:gd name="T116" fmla="*/ 31 w 88"/>
                <a:gd name="T117" fmla="*/ 46 h 89"/>
                <a:gd name="T118" fmla="*/ 35 w 88"/>
                <a:gd name="T119" fmla="*/ 37 h 89"/>
                <a:gd name="T120" fmla="*/ 43 w 88"/>
                <a:gd name="T121" fmla="*/ 37 h 89"/>
                <a:gd name="T122" fmla="*/ 46 w 88"/>
                <a:gd name="T123" fmla="*/ 3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8" h="89">
                  <a:moveTo>
                    <a:pt x="47" y="89"/>
                  </a:moveTo>
                  <a:cubicBezTo>
                    <a:pt x="49" y="89"/>
                    <a:pt x="52" y="88"/>
                    <a:pt x="54" y="88"/>
                  </a:cubicBezTo>
                  <a:cubicBezTo>
                    <a:pt x="55" y="87"/>
                    <a:pt x="57" y="87"/>
                    <a:pt x="58" y="86"/>
                  </a:cubicBezTo>
                  <a:cubicBezTo>
                    <a:pt x="59" y="86"/>
                    <a:pt x="59" y="86"/>
                    <a:pt x="60" y="86"/>
                  </a:cubicBezTo>
                  <a:cubicBezTo>
                    <a:pt x="61" y="85"/>
                    <a:pt x="63" y="85"/>
                    <a:pt x="64" y="84"/>
                  </a:cubicBezTo>
                  <a:cubicBezTo>
                    <a:pt x="65" y="84"/>
                    <a:pt x="65" y="83"/>
                    <a:pt x="66" y="83"/>
                  </a:cubicBezTo>
                  <a:cubicBezTo>
                    <a:pt x="69" y="81"/>
                    <a:pt x="71" y="79"/>
                    <a:pt x="74" y="77"/>
                  </a:cubicBezTo>
                  <a:cubicBezTo>
                    <a:pt x="74" y="77"/>
                    <a:pt x="75" y="76"/>
                    <a:pt x="75" y="76"/>
                  </a:cubicBezTo>
                  <a:cubicBezTo>
                    <a:pt x="76" y="75"/>
                    <a:pt x="76" y="75"/>
                    <a:pt x="77" y="74"/>
                  </a:cubicBezTo>
                  <a:cubicBezTo>
                    <a:pt x="77" y="73"/>
                    <a:pt x="78" y="73"/>
                    <a:pt x="79" y="72"/>
                  </a:cubicBezTo>
                  <a:cubicBezTo>
                    <a:pt x="80" y="71"/>
                    <a:pt x="81" y="69"/>
                    <a:pt x="82" y="68"/>
                  </a:cubicBezTo>
                  <a:cubicBezTo>
                    <a:pt x="82" y="67"/>
                    <a:pt x="82" y="67"/>
                    <a:pt x="82" y="67"/>
                  </a:cubicBezTo>
                  <a:cubicBezTo>
                    <a:pt x="83" y="66"/>
                    <a:pt x="83" y="65"/>
                    <a:pt x="83" y="65"/>
                  </a:cubicBezTo>
                  <a:cubicBezTo>
                    <a:pt x="84" y="64"/>
                    <a:pt x="84" y="64"/>
                    <a:pt x="84" y="64"/>
                  </a:cubicBezTo>
                  <a:cubicBezTo>
                    <a:pt x="84" y="63"/>
                    <a:pt x="84" y="62"/>
                    <a:pt x="85" y="62"/>
                  </a:cubicBezTo>
                  <a:cubicBezTo>
                    <a:pt x="85" y="61"/>
                    <a:pt x="85" y="60"/>
                    <a:pt x="86" y="60"/>
                  </a:cubicBezTo>
                  <a:cubicBezTo>
                    <a:pt x="86" y="58"/>
                    <a:pt x="86" y="57"/>
                    <a:pt x="87" y="56"/>
                  </a:cubicBezTo>
                  <a:cubicBezTo>
                    <a:pt x="87" y="55"/>
                    <a:pt x="87" y="54"/>
                    <a:pt x="87" y="53"/>
                  </a:cubicBezTo>
                  <a:cubicBezTo>
                    <a:pt x="87" y="53"/>
                    <a:pt x="88" y="52"/>
                    <a:pt x="88" y="51"/>
                  </a:cubicBezTo>
                  <a:cubicBezTo>
                    <a:pt x="88" y="50"/>
                    <a:pt x="88" y="50"/>
                    <a:pt x="88" y="49"/>
                  </a:cubicBezTo>
                  <a:cubicBezTo>
                    <a:pt x="88" y="47"/>
                    <a:pt x="88" y="46"/>
                    <a:pt x="88" y="44"/>
                  </a:cubicBezTo>
                  <a:cubicBezTo>
                    <a:pt x="88" y="43"/>
                    <a:pt x="88" y="41"/>
                    <a:pt x="88" y="40"/>
                  </a:cubicBezTo>
                  <a:cubicBezTo>
                    <a:pt x="88" y="39"/>
                    <a:pt x="88" y="38"/>
                    <a:pt x="88" y="38"/>
                  </a:cubicBezTo>
                  <a:cubicBezTo>
                    <a:pt x="88" y="37"/>
                    <a:pt x="87" y="36"/>
                    <a:pt x="87" y="36"/>
                  </a:cubicBezTo>
                  <a:cubicBezTo>
                    <a:pt x="87" y="35"/>
                    <a:pt x="87" y="34"/>
                    <a:pt x="87" y="33"/>
                  </a:cubicBezTo>
                  <a:cubicBezTo>
                    <a:pt x="86" y="32"/>
                    <a:pt x="86" y="31"/>
                    <a:pt x="86" y="29"/>
                  </a:cubicBezTo>
                  <a:cubicBezTo>
                    <a:pt x="85" y="29"/>
                    <a:pt x="85" y="29"/>
                    <a:pt x="85" y="28"/>
                  </a:cubicBezTo>
                  <a:cubicBezTo>
                    <a:pt x="85" y="27"/>
                    <a:pt x="84" y="26"/>
                    <a:pt x="84" y="25"/>
                  </a:cubicBezTo>
                  <a:cubicBezTo>
                    <a:pt x="84" y="25"/>
                    <a:pt x="84" y="25"/>
                    <a:pt x="83" y="24"/>
                  </a:cubicBezTo>
                  <a:cubicBezTo>
                    <a:pt x="83" y="24"/>
                    <a:pt x="83" y="23"/>
                    <a:pt x="82" y="22"/>
                  </a:cubicBezTo>
                  <a:cubicBezTo>
                    <a:pt x="81" y="21"/>
                    <a:pt x="80" y="19"/>
                    <a:pt x="79" y="17"/>
                  </a:cubicBezTo>
                  <a:cubicBezTo>
                    <a:pt x="78" y="16"/>
                    <a:pt x="77" y="15"/>
                    <a:pt x="77" y="15"/>
                  </a:cubicBezTo>
                  <a:cubicBezTo>
                    <a:pt x="76" y="14"/>
                    <a:pt x="76" y="14"/>
                    <a:pt x="75" y="13"/>
                  </a:cubicBezTo>
                  <a:cubicBezTo>
                    <a:pt x="75" y="13"/>
                    <a:pt x="74" y="12"/>
                    <a:pt x="74" y="12"/>
                  </a:cubicBezTo>
                  <a:cubicBezTo>
                    <a:pt x="73" y="11"/>
                    <a:pt x="72" y="10"/>
                    <a:pt x="71" y="9"/>
                  </a:cubicBezTo>
                  <a:cubicBezTo>
                    <a:pt x="69" y="8"/>
                    <a:pt x="68" y="7"/>
                    <a:pt x="66" y="6"/>
                  </a:cubicBezTo>
                  <a:cubicBezTo>
                    <a:pt x="65" y="6"/>
                    <a:pt x="65" y="5"/>
                    <a:pt x="64" y="5"/>
                  </a:cubicBezTo>
                  <a:cubicBezTo>
                    <a:pt x="64" y="5"/>
                    <a:pt x="64" y="5"/>
                    <a:pt x="63" y="5"/>
                  </a:cubicBezTo>
                  <a:cubicBezTo>
                    <a:pt x="63" y="4"/>
                    <a:pt x="63" y="4"/>
                    <a:pt x="62" y="4"/>
                  </a:cubicBezTo>
                  <a:cubicBezTo>
                    <a:pt x="62" y="4"/>
                    <a:pt x="62" y="4"/>
                    <a:pt x="62" y="4"/>
                  </a:cubicBezTo>
                  <a:cubicBezTo>
                    <a:pt x="61" y="4"/>
                    <a:pt x="61" y="3"/>
                    <a:pt x="60" y="3"/>
                  </a:cubicBezTo>
                  <a:cubicBezTo>
                    <a:pt x="60" y="3"/>
                    <a:pt x="60" y="3"/>
                    <a:pt x="60" y="3"/>
                  </a:cubicBezTo>
                  <a:cubicBezTo>
                    <a:pt x="60" y="3"/>
                    <a:pt x="59" y="3"/>
                    <a:pt x="58" y="3"/>
                  </a:cubicBezTo>
                  <a:cubicBezTo>
                    <a:pt x="58" y="3"/>
                    <a:pt x="58" y="2"/>
                    <a:pt x="58" y="2"/>
                  </a:cubicBezTo>
                  <a:cubicBezTo>
                    <a:pt x="57" y="2"/>
                    <a:pt x="55" y="2"/>
                    <a:pt x="54" y="1"/>
                  </a:cubicBezTo>
                  <a:cubicBezTo>
                    <a:pt x="54" y="1"/>
                    <a:pt x="53" y="1"/>
                    <a:pt x="53" y="1"/>
                  </a:cubicBezTo>
                  <a:cubicBezTo>
                    <a:pt x="53" y="1"/>
                    <a:pt x="52" y="1"/>
                    <a:pt x="52" y="1"/>
                  </a:cubicBezTo>
                  <a:cubicBezTo>
                    <a:pt x="50" y="1"/>
                    <a:pt x="49" y="0"/>
                    <a:pt x="47" y="0"/>
                  </a:cubicBezTo>
                  <a:cubicBezTo>
                    <a:pt x="47" y="3"/>
                    <a:pt x="47" y="3"/>
                    <a:pt x="47" y="3"/>
                  </a:cubicBezTo>
                  <a:cubicBezTo>
                    <a:pt x="49" y="3"/>
                    <a:pt x="51" y="3"/>
                    <a:pt x="52" y="3"/>
                  </a:cubicBezTo>
                  <a:cubicBezTo>
                    <a:pt x="52" y="4"/>
                    <a:pt x="52" y="3"/>
                    <a:pt x="51" y="4"/>
                  </a:cubicBezTo>
                  <a:cubicBezTo>
                    <a:pt x="51" y="4"/>
                    <a:pt x="51" y="4"/>
                    <a:pt x="51" y="4"/>
                  </a:cubicBezTo>
                  <a:cubicBezTo>
                    <a:pt x="50" y="4"/>
                    <a:pt x="49" y="4"/>
                    <a:pt x="48" y="4"/>
                  </a:cubicBezTo>
                  <a:cubicBezTo>
                    <a:pt x="48" y="4"/>
                    <a:pt x="49" y="4"/>
                    <a:pt x="49" y="5"/>
                  </a:cubicBezTo>
                  <a:cubicBezTo>
                    <a:pt x="50" y="5"/>
                    <a:pt x="50" y="5"/>
                    <a:pt x="51" y="5"/>
                  </a:cubicBezTo>
                  <a:cubicBezTo>
                    <a:pt x="52" y="5"/>
                    <a:pt x="52" y="5"/>
                    <a:pt x="53" y="5"/>
                  </a:cubicBezTo>
                  <a:cubicBezTo>
                    <a:pt x="53" y="4"/>
                    <a:pt x="53" y="4"/>
                    <a:pt x="53" y="4"/>
                  </a:cubicBezTo>
                  <a:cubicBezTo>
                    <a:pt x="53" y="4"/>
                    <a:pt x="53" y="4"/>
                    <a:pt x="54" y="4"/>
                  </a:cubicBezTo>
                  <a:cubicBezTo>
                    <a:pt x="54" y="4"/>
                    <a:pt x="54" y="4"/>
                    <a:pt x="55" y="4"/>
                  </a:cubicBezTo>
                  <a:cubicBezTo>
                    <a:pt x="55" y="4"/>
                    <a:pt x="54" y="4"/>
                    <a:pt x="54" y="5"/>
                  </a:cubicBezTo>
                  <a:cubicBezTo>
                    <a:pt x="55" y="5"/>
                    <a:pt x="55" y="5"/>
                    <a:pt x="56" y="4"/>
                  </a:cubicBezTo>
                  <a:cubicBezTo>
                    <a:pt x="56" y="4"/>
                    <a:pt x="56" y="4"/>
                    <a:pt x="56" y="4"/>
                  </a:cubicBezTo>
                  <a:cubicBezTo>
                    <a:pt x="57" y="4"/>
                    <a:pt x="57" y="5"/>
                    <a:pt x="58" y="5"/>
                  </a:cubicBezTo>
                  <a:cubicBezTo>
                    <a:pt x="59" y="5"/>
                    <a:pt x="60" y="6"/>
                    <a:pt x="61" y="6"/>
                  </a:cubicBezTo>
                  <a:cubicBezTo>
                    <a:pt x="61" y="6"/>
                    <a:pt x="60" y="6"/>
                    <a:pt x="60" y="6"/>
                  </a:cubicBezTo>
                  <a:cubicBezTo>
                    <a:pt x="60" y="6"/>
                    <a:pt x="60" y="6"/>
                    <a:pt x="59" y="6"/>
                  </a:cubicBezTo>
                  <a:cubicBezTo>
                    <a:pt x="59" y="6"/>
                    <a:pt x="60" y="7"/>
                    <a:pt x="60" y="7"/>
                  </a:cubicBezTo>
                  <a:cubicBezTo>
                    <a:pt x="61" y="7"/>
                    <a:pt x="61" y="7"/>
                    <a:pt x="61" y="8"/>
                  </a:cubicBezTo>
                  <a:cubicBezTo>
                    <a:pt x="61" y="9"/>
                    <a:pt x="60" y="8"/>
                    <a:pt x="60" y="8"/>
                  </a:cubicBezTo>
                  <a:cubicBezTo>
                    <a:pt x="59" y="8"/>
                    <a:pt x="58" y="9"/>
                    <a:pt x="57" y="8"/>
                  </a:cubicBezTo>
                  <a:cubicBezTo>
                    <a:pt x="57" y="7"/>
                    <a:pt x="58" y="7"/>
                    <a:pt x="58" y="7"/>
                  </a:cubicBezTo>
                  <a:cubicBezTo>
                    <a:pt x="58" y="7"/>
                    <a:pt x="58" y="7"/>
                    <a:pt x="58" y="7"/>
                  </a:cubicBezTo>
                  <a:cubicBezTo>
                    <a:pt x="58" y="7"/>
                    <a:pt x="57" y="7"/>
                    <a:pt x="57" y="7"/>
                  </a:cubicBezTo>
                  <a:cubicBezTo>
                    <a:pt x="57" y="7"/>
                    <a:pt x="57" y="8"/>
                    <a:pt x="56" y="8"/>
                  </a:cubicBezTo>
                  <a:cubicBezTo>
                    <a:pt x="56" y="8"/>
                    <a:pt x="56" y="8"/>
                    <a:pt x="55" y="8"/>
                  </a:cubicBezTo>
                  <a:cubicBezTo>
                    <a:pt x="55" y="8"/>
                    <a:pt x="54" y="8"/>
                    <a:pt x="54" y="9"/>
                  </a:cubicBezTo>
                  <a:cubicBezTo>
                    <a:pt x="53" y="9"/>
                    <a:pt x="53" y="9"/>
                    <a:pt x="53" y="9"/>
                  </a:cubicBezTo>
                  <a:cubicBezTo>
                    <a:pt x="52" y="9"/>
                    <a:pt x="52" y="9"/>
                    <a:pt x="51" y="10"/>
                  </a:cubicBezTo>
                  <a:cubicBezTo>
                    <a:pt x="50" y="10"/>
                    <a:pt x="50" y="10"/>
                    <a:pt x="49" y="11"/>
                  </a:cubicBezTo>
                  <a:cubicBezTo>
                    <a:pt x="49" y="11"/>
                    <a:pt x="49" y="11"/>
                    <a:pt x="49" y="12"/>
                  </a:cubicBezTo>
                  <a:cubicBezTo>
                    <a:pt x="49" y="12"/>
                    <a:pt x="49" y="12"/>
                    <a:pt x="49" y="12"/>
                  </a:cubicBezTo>
                  <a:cubicBezTo>
                    <a:pt x="49" y="13"/>
                    <a:pt x="49" y="13"/>
                    <a:pt x="49" y="13"/>
                  </a:cubicBezTo>
                  <a:cubicBezTo>
                    <a:pt x="49" y="13"/>
                    <a:pt x="50" y="13"/>
                    <a:pt x="50" y="13"/>
                  </a:cubicBezTo>
                  <a:cubicBezTo>
                    <a:pt x="51" y="13"/>
                    <a:pt x="51" y="14"/>
                    <a:pt x="52" y="14"/>
                  </a:cubicBezTo>
                  <a:cubicBezTo>
                    <a:pt x="52" y="14"/>
                    <a:pt x="53" y="15"/>
                    <a:pt x="53" y="15"/>
                  </a:cubicBezTo>
                  <a:cubicBezTo>
                    <a:pt x="54" y="15"/>
                    <a:pt x="55" y="15"/>
                    <a:pt x="55" y="15"/>
                  </a:cubicBezTo>
                  <a:cubicBezTo>
                    <a:pt x="55" y="16"/>
                    <a:pt x="54" y="16"/>
                    <a:pt x="54" y="16"/>
                  </a:cubicBezTo>
                  <a:cubicBezTo>
                    <a:pt x="55" y="17"/>
                    <a:pt x="54" y="17"/>
                    <a:pt x="54" y="17"/>
                  </a:cubicBezTo>
                  <a:cubicBezTo>
                    <a:pt x="54" y="18"/>
                    <a:pt x="54" y="18"/>
                    <a:pt x="55" y="18"/>
                  </a:cubicBezTo>
                  <a:cubicBezTo>
                    <a:pt x="55" y="18"/>
                    <a:pt x="56" y="18"/>
                    <a:pt x="56" y="17"/>
                  </a:cubicBezTo>
                  <a:cubicBezTo>
                    <a:pt x="56" y="17"/>
                    <a:pt x="56" y="16"/>
                    <a:pt x="57" y="15"/>
                  </a:cubicBezTo>
                  <a:cubicBezTo>
                    <a:pt x="59" y="15"/>
                    <a:pt x="61" y="14"/>
                    <a:pt x="61" y="12"/>
                  </a:cubicBezTo>
                  <a:cubicBezTo>
                    <a:pt x="61" y="12"/>
                    <a:pt x="61" y="12"/>
                    <a:pt x="61" y="11"/>
                  </a:cubicBezTo>
                  <a:cubicBezTo>
                    <a:pt x="61" y="11"/>
                    <a:pt x="61" y="11"/>
                    <a:pt x="61" y="10"/>
                  </a:cubicBezTo>
                  <a:cubicBezTo>
                    <a:pt x="61" y="10"/>
                    <a:pt x="62" y="10"/>
                    <a:pt x="62" y="10"/>
                  </a:cubicBezTo>
                  <a:cubicBezTo>
                    <a:pt x="62" y="9"/>
                    <a:pt x="62" y="9"/>
                    <a:pt x="62" y="9"/>
                  </a:cubicBezTo>
                  <a:cubicBezTo>
                    <a:pt x="62" y="9"/>
                    <a:pt x="62" y="9"/>
                    <a:pt x="62" y="9"/>
                  </a:cubicBezTo>
                  <a:cubicBezTo>
                    <a:pt x="63" y="9"/>
                    <a:pt x="63" y="9"/>
                    <a:pt x="63" y="9"/>
                  </a:cubicBezTo>
                  <a:cubicBezTo>
                    <a:pt x="63" y="9"/>
                    <a:pt x="64" y="9"/>
                    <a:pt x="64" y="9"/>
                  </a:cubicBezTo>
                  <a:cubicBezTo>
                    <a:pt x="65" y="9"/>
                    <a:pt x="65" y="9"/>
                    <a:pt x="65" y="9"/>
                  </a:cubicBezTo>
                  <a:cubicBezTo>
                    <a:pt x="66" y="9"/>
                    <a:pt x="66" y="10"/>
                    <a:pt x="66" y="10"/>
                  </a:cubicBezTo>
                  <a:cubicBezTo>
                    <a:pt x="66" y="10"/>
                    <a:pt x="67" y="10"/>
                    <a:pt x="67" y="10"/>
                  </a:cubicBezTo>
                  <a:cubicBezTo>
                    <a:pt x="67" y="11"/>
                    <a:pt x="66" y="11"/>
                    <a:pt x="66" y="11"/>
                  </a:cubicBezTo>
                  <a:cubicBezTo>
                    <a:pt x="66" y="11"/>
                    <a:pt x="66" y="11"/>
                    <a:pt x="66" y="11"/>
                  </a:cubicBezTo>
                  <a:cubicBezTo>
                    <a:pt x="66" y="12"/>
                    <a:pt x="67" y="12"/>
                    <a:pt x="67" y="12"/>
                  </a:cubicBezTo>
                  <a:cubicBezTo>
                    <a:pt x="68" y="12"/>
                    <a:pt x="68" y="12"/>
                    <a:pt x="68" y="12"/>
                  </a:cubicBezTo>
                  <a:cubicBezTo>
                    <a:pt x="69" y="12"/>
                    <a:pt x="69" y="11"/>
                    <a:pt x="69" y="11"/>
                  </a:cubicBezTo>
                  <a:cubicBezTo>
                    <a:pt x="70" y="11"/>
                    <a:pt x="70" y="12"/>
                    <a:pt x="71" y="12"/>
                  </a:cubicBezTo>
                  <a:cubicBezTo>
                    <a:pt x="71" y="12"/>
                    <a:pt x="71" y="13"/>
                    <a:pt x="71" y="13"/>
                  </a:cubicBezTo>
                  <a:cubicBezTo>
                    <a:pt x="71" y="13"/>
                    <a:pt x="71" y="14"/>
                    <a:pt x="71" y="14"/>
                  </a:cubicBezTo>
                  <a:cubicBezTo>
                    <a:pt x="71" y="15"/>
                    <a:pt x="72" y="15"/>
                    <a:pt x="72" y="15"/>
                  </a:cubicBezTo>
                  <a:cubicBezTo>
                    <a:pt x="73" y="15"/>
                    <a:pt x="73" y="16"/>
                    <a:pt x="73" y="16"/>
                  </a:cubicBezTo>
                  <a:cubicBezTo>
                    <a:pt x="73" y="16"/>
                    <a:pt x="73" y="16"/>
                    <a:pt x="73" y="17"/>
                  </a:cubicBezTo>
                  <a:cubicBezTo>
                    <a:pt x="73" y="17"/>
                    <a:pt x="73" y="17"/>
                    <a:pt x="73" y="18"/>
                  </a:cubicBezTo>
                  <a:cubicBezTo>
                    <a:pt x="72" y="19"/>
                    <a:pt x="72" y="19"/>
                    <a:pt x="72" y="19"/>
                  </a:cubicBezTo>
                  <a:cubicBezTo>
                    <a:pt x="72" y="20"/>
                    <a:pt x="73" y="19"/>
                    <a:pt x="73" y="20"/>
                  </a:cubicBezTo>
                  <a:cubicBezTo>
                    <a:pt x="74" y="20"/>
                    <a:pt x="73" y="20"/>
                    <a:pt x="73" y="21"/>
                  </a:cubicBezTo>
                  <a:cubicBezTo>
                    <a:pt x="74" y="21"/>
                    <a:pt x="74" y="22"/>
                    <a:pt x="73" y="22"/>
                  </a:cubicBezTo>
                  <a:cubicBezTo>
                    <a:pt x="73" y="22"/>
                    <a:pt x="73" y="22"/>
                    <a:pt x="72" y="22"/>
                  </a:cubicBezTo>
                  <a:cubicBezTo>
                    <a:pt x="72" y="22"/>
                    <a:pt x="72" y="22"/>
                    <a:pt x="71" y="21"/>
                  </a:cubicBezTo>
                  <a:cubicBezTo>
                    <a:pt x="71" y="21"/>
                    <a:pt x="71" y="21"/>
                    <a:pt x="71" y="21"/>
                  </a:cubicBezTo>
                  <a:cubicBezTo>
                    <a:pt x="70" y="21"/>
                    <a:pt x="69" y="21"/>
                    <a:pt x="69" y="21"/>
                  </a:cubicBezTo>
                  <a:cubicBezTo>
                    <a:pt x="70" y="20"/>
                    <a:pt x="70" y="20"/>
                    <a:pt x="71" y="19"/>
                  </a:cubicBezTo>
                  <a:cubicBezTo>
                    <a:pt x="71" y="19"/>
                    <a:pt x="72" y="19"/>
                    <a:pt x="72" y="18"/>
                  </a:cubicBezTo>
                  <a:cubicBezTo>
                    <a:pt x="71" y="18"/>
                    <a:pt x="71" y="18"/>
                    <a:pt x="70" y="18"/>
                  </a:cubicBezTo>
                  <a:cubicBezTo>
                    <a:pt x="70" y="19"/>
                    <a:pt x="69" y="19"/>
                    <a:pt x="69" y="19"/>
                  </a:cubicBezTo>
                  <a:cubicBezTo>
                    <a:pt x="68" y="19"/>
                    <a:pt x="67" y="19"/>
                    <a:pt x="67" y="19"/>
                  </a:cubicBezTo>
                  <a:cubicBezTo>
                    <a:pt x="66" y="20"/>
                    <a:pt x="67" y="19"/>
                    <a:pt x="67" y="20"/>
                  </a:cubicBezTo>
                  <a:cubicBezTo>
                    <a:pt x="67" y="20"/>
                    <a:pt x="67" y="20"/>
                    <a:pt x="66" y="20"/>
                  </a:cubicBezTo>
                  <a:cubicBezTo>
                    <a:pt x="66" y="20"/>
                    <a:pt x="66" y="19"/>
                    <a:pt x="66" y="19"/>
                  </a:cubicBezTo>
                  <a:cubicBezTo>
                    <a:pt x="66" y="19"/>
                    <a:pt x="65" y="19"/>
                    <a:pt x="64" y="19"/>
                  </a:cubicBezTo>
                  <a:cubicBezTo>
                    <a:pt x="64" y="19"/>
                    <a:pt x="64" y="19"/>
                    <a:pt x="63" y="20"/>
                  </a:cubicBezTo>
                  <a:cubicBezTo>
                    <a:pt x="64" y="20"/>
                    <a:pt x="65" y="20"/>
                    <a:pt x="65" y="20"/>
                  </a:cubicBezTo>
                  <a:cubicBezTo>
                    <a:pt x="65" y="21"/>
                    <a:pt x="64" y="21"/>
                    <a:pt x="64" y="22"/>
                  </a:cubicBezTo>
                  <a:cubicBezTo>
                    <a:pt x="64" y="22"/>
                    <a:pt x="65" y="23"/>
                    <a:pt x="65" y="23"/>
                  </a:cubicBezTo>
                  <a:cubicBezTo>
                    <a:pt x="65" y="23"/>
                    <a:pt x="65" y="23"/>
                    <a:pt x="66" y="23"/>
                  </a:cubicBezTo>
                  <a:cubicBezTo>
                    <a:pt x="66" y="23"/>
                    <a:pt x="66" y="23"/>
                    <a:pt x="66" y="23"/>
                  </a:cubicBezTo>
                  <a:cubicBezTo>
                    <a:pt x="67" y="23"/>
                    <a:pt x="67" y="22"/>
                    <a:pt x="67" y="22"/>
                  </a:cubicBezTo>
                  <a:cubicBezTo>
                    <a:pt x="68" y="23"/>
                    <a:pt x="67" y="23"/>
                    <a:pt x="66" y="23"/>
                  </a:cubicBezTo>
                  <a:cubicBezTo>
                    <a:pt x="65" y="24"/>
                    <a:pt x="64" y="24"/>
                    <a:pt x="64" y="24"/>
                  </a:cubicBezTo>
                  <a:cubicBezTo>
                    <a:pt x="64" y="24"/>
                    <a:pt x="62" y="25"/>
                    <a:pt x="62" y="25"/>
                  </a:cubicBezTo>
                  <a:cubicBezTo>
                    <a:pt x="62" y="24"/>
                    <a:pt x="63" y="24"/>
                    <a:pt x="63" y="24"/>
                  </a:cubicBezTo>
                  <a:cubicBezTo>
                    <a:pt x="62" y="23"/>
                    <a:pt x="61" y="24"/>
                    <a:pt x="61" y="24"/>
                  </a:cubicBezTo>
                  <a:cubicBezTo>
                    <a:pt x="60" y="24"/>
                    <a:pt x="58" y="25"/>
                    <a:pt x="58" y="26"/>
                  </a:cubicBezTo>
                  <a:cubicBezTo>
                    <a:pt x="58" y="26"/>
                    <a:pt x="58" y="26"/>
                    <a:pt x="58" y="27"/>
                  </a:cubicBezTo>
                  <a:cubicBezTo>
                    <a:pt x="58" y="27"/>
                    <a:pt x="57" y="27"/>
                    <a:pt x="57" y="27"/>
                  </a:cubicBezTo>
                  <a:cubicBezTo>
                    <a:pt x="56" y="27"/>
                    <a:pt x="56" y="27"/>
                    <a:pt x="56" y="27"/>
                  </a:cubicBezTo>
                  <a:cubicBezTo>
                    <a:pt x="56" y="27"/>
                    <a:pt x="55" y="27"/>
                    <a:pt x="55" y="27"/>
                  </a:cubicBezTo>
                  <a:cubicBezTo>
                    <a:pt x="55" y="28"/>
                    <a:pt x="55" y="28"/>
                    <a:pt x="54" y="28"/>
                  </a:cubicBezTo>
                  <a:cubicBezTo>
                    <a:pt x="54" y="29"/>
                    <a:pt x="54" y="29"/>
                    <a:pt x="53" y="29"/>
                  </a:cubicBezTo>
                  <a:cubicBezTo>
                    <a:pt x="53" y="29"/>
                    <a:pt x="53" y="30"/>
                    <a:pt x="53" y="30"/>
                  </a:cubicBezTo>
                  <a:cubicBezTo>
                    <a:pt x="52" y="30"/>
                    <a:pt x="52" y="30"/>
                    <a:pt x="52" y="30"/>
                  </a:cubicBezTo>
                  <a:cubicBezTo>
                    <a:pt x="52" y="30"/>
                    <a:pt x="52" y="31"/>
                    <a:pt x="52" y="32"/>
                  </a:cubicBezTo>
                  <a:cubicBezTo>
                    <a:pt x="51" y="32"/>
                    <a:pt x="51" y="33"/>
                    <a:pt x="50" y="33"/>
                  </a:cubicBezTo>
                  <a:cubicBezTo>
                    <a:pt x="50" y="33"/>
                    <a:pt x="49" y="33"/>
                    <a:pt x="49" y="33"/>
                  </a:cubicBezTo>
                  <a:cubicBezTo>
                    <a:pt x="48" y="34"/>
                    <a:pt x="48" y="34"/>
                    <a:pt x="48" y="34"/>
                  </a:cubicBezTo>
                  <a:cubicBezTo>
                    <a:pt x="47" y="34"/>
                    <a:pt x="47" y="35"/>
                    <a:pt x="47" y="35"/>
                  </a:cubicBezTo>
                  <a:cubicBezTo>
                    <a:pt x="47" y="55"/>
                    <a:pt x="47" y="55"/>
                    <a:pt x="47" y="55"/>
                  </a:cubicBezTo>
                  <a:cubicBezTo>
                    <a:pt x="47" y="55"/>
                    <a:pt x="47" y="55"/>
                    <a:pt x="48" y="55"/>
                  </a:cubicBezTo>
                  <a:cubicBezTo>
                    <a:pt x="48" y="54"/>
                    <a:pt x="48" y="54"/>
                    <a:pt x="48" y="54"/>
                  </a:cubicBezTo>
                  <a:cubicBezTo>
                    <a:pt x="49" y="53"/>
                    <a:pt x="49" y="53"/>
                    <a:pt x="50" y="53"/>
                  </a:cubicBezTo>
                  <a:cubicBezTo>
                    <a:pt x="50" y="53"/>
                    <a:pt x="50" y="53"/>
                    <a:pt x="51" y="53"/>
                  </a:cubicBezTo>
                  <a:cubicBezTo>
                    <a:pt x="51" y="53"/>
                    <a:pt x="51" y="52"/>
                    <a:pt x="51" y="52"/>
                  </a:cubicBezTo>
                  <a:cubicBezTo>
                    <a:pt x="52" y="53"/>
                    <a:pt x="51" y="53"/>
                    <a:pt x="51" y="53"/>
                  </a:cubicBezTo>
                  <a:cubicBezTo>
                    <a:pt x="52" y="54"/>
                    <a:pt x="52" y="53"/>
                    <a:pt x="53" y="53"/>
                  </a:cubicBezTo>
                  <a:cubicBezTo>
                    <a:pt x="53" y="53"/>
                    <a:pt x="53" y="53"/>
                    <a:pt x="54" y="53"/>
                  </a:cubicBezTo>
                  <a:cubicBezTo>
                    <a:pt x="54" y="53"/>
                    <a:pt x="54" y="54"/>
                    <a:pt x="55" y="54"/>
                  </a:cubicBezTo>
                  <a:cubicBezTo>
                    <a:pt x="55" y="54"/>
                    <a:pt x="55" y="54"/>
                    <a:pt x="56" y="54"/>
                  </a:cubicBezTo>
                  <a:cubicBezTo>
                    <a:pt x="56" y="54"/>
                    <a:pt x="56" y="54"/>
                    <a:pt x="57" y="54"/>
                  </a:cubicBezTo>
                  <a:cubicBezTo>
                    <a:pt x="57" y="54"/>
                    <a:pt x="58" y="54"/>
                    <a:pt x="58" y="54"/>
                  </a:cubicBezTo>
                  <a:cubicBezTo>
                    <a:pt x="59" y="54"/>
                    <a:pt x="59" y="54"/>
                    <a:pt x="59" y="54"/>
                  </a:cubicBezTo>
                  <a:cubicBezTo>
                    <a:pt x="60" y="54"/>
                    <a:pt x="60" y="54"/>
                    <a:pt x="60" y="54"/>
                  </a:cubicBezTo>
                  <a:cubicBezTo>
                    <a:pt x="60" y="55"/>
                    <a:pt x="60" y="55"/>
                    <a:pt x="60" y="55"/>
                  </a:cubicBezTo>
                  <a:cubicBezTo>
                    <a:pt x="61" y="55"/>
                    <a:pt x="61" y="55"/>
                    <a:pt x="61" y="56"/>
                  </a:cubicBezTo>
                  <a:cubicBezTo>
                    <a:pt x="61" y="56"/>
                    <a:pt x="61" y="56"/>
                    <a:pt x="62" y="56"/>
                  </a:cubicBezTo>
                  <a:cubicBezTo>
                    <a:pt x="62" y="56"/>
                    <a:pt x="62" y="57"/>
                    <a:pt x="63" y="57"/>
                  </a:cubicBezTo>
                  <a:cubicBezTo>
                    <a:pt x="63" y="58"/>
                    <a:pt x="64" y="58"/>
                    <a:pt x="64" y="58"/>
                  </a:cubicBezTo>
                  <a:cubicBezTo>
                    <a:pt x="65" y="58"/>
                    <a:pt x="65" y="58"/>
                    <a:pt x="66" y="58"/>
                  </a:cubicBezTo>
                  <a:cubicBezTo>
                    <a:pt x="67" y="58"/>
                    <a:pt x="67" y="59"/>
                    <a:pt x="68" y="59"/>
                  </a:cubicBezTo>
                  <a:cubicBezTo>
                    <a:pt x="68" y="59"/>
                    <a:pt x="69" y="60"/>
                    <a:pt x="69" y="60"/>
                  </a:cubicBezTo>
                  <a:cubicBezTo>
                    <a:pt x="69" y="60"/>
                    <a:pt x="69" y="61"/>
                    <a:pt x="69" y="61"/>
                  </a:cubicBezTo>
                  <a:cubicBezTo>
                    <a:pt x="69" y="61"/>
                    <a:pt x="70" y="62"/>
                    <a:pt x="70" y="63"/>
                  </a:cubicBezTo>
                  <a:cubicBezTo>
                    <a:pt x="70" y="63"/>
                    <a:pt x="70" y="63"/>
                    <a:pt x="71" y="63"/>
                  </a:cubicBezTo>
                  <a:cubicBezTo>
                    <a:pt x="71" y="63"/>
                    <a:pt x="71" y="64"/>
                    <a:pt x="71" y="64"/>
                  </a:cubicBezTo>
                  <a:cubicBezTo>
                    <a:pt x="72" y="64"/>
                    <a:pt x="72" y="64"/>
                    <a:pt x="72" y="64"/>
                  </a:cubicBezTo>
                  <a:cubicBezTo>
                    <a:pt x="72" y="64"/>
                    <a:pt x="73" y="64"/>
                    <a:pt x="73" y="64"/>
                  </a:cubicBezTo>
                  <a:cubicBezTo>
                    <a:pt x="74" y="64"/>
                    <a:pt x="74" y="64"/>
                    <a:pt x="74" y="65"/>
                  </a:cubicBezTo>
                  <a:cubicBezTo>
                    <a:pt x="74" y="65"/>
                    <a:pt x="74" y="65"/>
                    <a:pt x="75" y="65"/>
                  </a:cubicBezTo>
                  <a:cubicBezTo>
                    <a:pt x="75" y="66"/>
                    <a:pt x="75" y="65"/>
                    <a:pt x="76" y="65"/>
                  </a:cubicBezTo>
                  <a:cubicBezTo>
                    <a:pt x="76" y="65"/>
                    <a:pt x="77" y="66"/>
                    <a:pt x="77" y="66"/>
                  </a:cubicBezTo>
                  <a:cubicBezTo>
                    <a:pt x="78" y="66"/>
                    <a:pt x="78" y="66"/>
                    <a:pt x="78" y="66"/>
                  </a:cubicBezTo>
                  <a:cubicBezTo>
                    <a:pt x="79" y="66"/>
                    <a:pt x="79" y="66"/>
                    <a:pt x="80" y="67"/>
                  </a:cubicBezTo>
                  <a:cubicBezTo>
                    <a:pt x="74" y="76"/>
                    <a:pt x="65" y="83"/>
                    <a:pt x="54" y="85"/>
                  </a:cubicBezTo>
                  <a:cubicBezTo>
                    <a:pt x="54" y="85"/>
                    <a:pt x="54" y="84"/>
                    <a:pt x="54" y="84"/>
                  </a:cubicBezTo>
                  <a:cubicBezTo>
                    <a:pt x="54" y="83"/>
                    <a:pt x="54" y="82"/>
                    <a:pt x="54" y="82"/>
                  </a:cubicBezTo>
                  <a:cubicBezTo>
                    <a:pt x="53" y="81"/>
                    <a:pt x="53" y="80"/>
                    <a:pt x="53" y="80"/>
                  </a:cubicBezTo>
                  <a:cubicBezTo>
                    <a:pt x="53" y="79"/>
                    <a:pt x="52" y="78"/>
                    <a:pt x="51" y="78"/>
                  </a:cubicBezTo>
                  <a:cubicBezTo>
                    <a:pt x="51" y="78"/>
                    <a:pt x="51" y="78"/>
                    <a:pt x="50" y="78"/>
                  </a:cubicBezTo>
                  <a:cubicBezTo>
                    <a:pt x="49" y="77"/>
                    <a:pt x="48" y="77"/>
                    <a:pt x="48" y="76"/>
                  </a:cubicBezTo>
                  <a:cubicBezTo>
                    <a:pt x="47" y="76"/>
                    <a:pt x="47" y="75"/>
                    <a:pt x="47" y="75"/>
                  </a:cubicBezTo>
                  <a:cubicBezTo>
                    <a:pt x="47" y="75"/>
                    <a:pt x="47" y="75"/>
                    <a:pt x="47" y="74"/>
                  </a:cubicBezTo>
                  <a:lnTo>
                    <a:pt x="47" y="89"/>
                  </a:lnTo>
                  <a:close/>
                  <a:moveTo>
                    <a:pt x="0" y="36"/>
                  </a:moveTo>
                  <a:cubicBezTo>
                    <a:pt x="0" y="36"/>
                    <a:pt x="0" y="37"/>
                    <a:pt x="0" y="38"/>
                  </a:cubicBezTo>
                  <a:cubicBezTo>
                    <a:pt x="0" y="38"/>
                    <a:pt x="0" y="39"/>
                    <a:pt x="0" y="40"/>
                  </a:cubicBezTo>
                  <a:cubicBezTo>
                    <a:pt x="0" y="41"/>
                    <a:pt x="0" y="43"/>
                    <a:pt x="0" y="44"/>
                  </a:cubicBezTo>
                  <a:cubicBezTo>
                    <a:pt x="0" y="46"/>
                    <a:pt x="0" y="47"/>
                    <a:pt x="0" y="49"/>
                  </a:cubicBezTo>
                  <a:cubicBezTo>
                    <a:pt x="0" y="50"/>
                    <a:pt x="0" y="50"/>
                    <a:pt x="0" y="51"/>
                  </a:cubicBezTo>
                  <a:cubicBezTo>
                    <a:pt x="0" y="52"/>
                    <a:pt x="0" y="53"/>
                    <a:pt x="0" y="53"/>
                  </a:cubicBezTo>
                  <a:cubicBezTo>
                    <a:pt x="1" y="54"/>
                    <a:pt x="1" y="55"/>
                    <a:pt x="1" y="56"/>
                  </a:cubicBezTo>
                  <a:cubicBezTo>
                    <a:pt x="1" y="57"/>
                    <a:pt x="2" y="58"/>
                    <a:pt x="2" y="60"/>
                  </a:cubicBezTo>
                  <a:cubicBezTo>
                    <a:pt x="2" y="60"/>
                    <a:pt x="3" y="61"/>
                    <a:pt x="3" y="62"/>
                  </a:cubicBezTo>
                  <a:cubicBezTo>
                    <a:pt x="3" y="62"/>
                    <a:pt x="4" y="63"/>
                    <a:pt x="4" y="64"/>
                  </a:cubicBezTo>
                  <a:cubicBezTo>
                    <a:pt x="4" y="64"/>
                    <a:pt x="4" y="64"/>
                    <a:pt x="4" y="65"/>
                  </a:cubicBezTo>
                  <a:cubicBezTo>
                    <a:pt x="5" y="65"/>
                    <a:pt x="5" y="66"/>
                    <a:pt x="5" y="67"/>
                  </a:cubicBezTo>
                  <a:cubicBezTo>
                    <a:pt x="6" y="68"/>
                    <a:pt x="8" y="70"/>
                    <a:pt x="9" y="72"/>
                  </a:cubicBezTo>
                  <a:cubicBezTo>
                    <a:pt x="10" y="73"/>
                    <a:pt x="10" y="73"/>
                    <a:pt x="11" y="74"/>
                  </a:cubicBezTo>
                  <a:cubicBezTo>
                    <a:pt x="12" y="75"/>
                    <a:pt x="12" y="75"/>
                    <a:pt x="13" y="76"/>
                  </a:cubicBezTo>
                  <a:cubicBezTo>
                    <a:pt x="13" y="76"/>
                    <a:pt x="14" y="77"/>
                    <a:pt x="14" y="77"/>
                  </a:cubicBezTo>
                  <a:cubicBezTo>
                    <a:pt x="16" y="79"/>
                    <a:pt x="19" y="81"/>
                    <a:pt x="22" y="83"/>
                  </a:cubicBezTo>
                  <a:cubicBezTo>
                    <a:pt x="22" y="83"/>
                    <a:pt x="23" y="84"/>
                    <a:pt x="24" y="84"/>
                  </a:cubicBezTo>
                  <a:cubicBezTo>
                    <a:pt x="25" y="85"/>
                    <a:pt x="26" y="85"/>
                    <a:pt x="28" y="86"/>
                  </a:cubicBezTo>
                  <a:cubicBezTo>
                    <a:pt x="28" y="86"/>
                    <a:pt x="29" y="86"/>
                    <a:pt x="30" y="86"/>
                  </a:cubicBezTo>
                  <a:cubicBezTo>
                    <a:pt x="34" y="88"/>
                    <a:pt x="39" y="89"/>
                    <a:pt x="44" y="89"/>
                  </a:cubicBezTo>
                  <a:cubicBezTo>
                    <a:pt x="45" y="89"/>
                    <a:pt x="46" y="89"/>
                    <a:pt x="47" y="89"/>
                  </a:cubicBezTo>
                  <a:cubicBezTo>
                    <a:pt x="47" y="74"/>
                    <a:pt x="47" y="74"/>
                    <a:pt x="47" y="74"/>
                  </a:cubicBezTo>
                  <a:cubicBezTo>
                    <a:pt x="47" y="74"/>
                    <a:pt x="47" y="74"/>
                    <a:pt x="46" y="74"/>
                  </a:cubicBezTo>
                  <a:cubicBezTo>
                    <a:pt x="46" y="73"/>
                    <a:pt x="45" y="72"/>
                    <a:pt x="45" y="71"/>
                  </a:cubicBezTo>
                  <a:cubicBezTo>
                    <a:pt x="44" y="70"/>
                    <a:pt x="44" y="70"/>
                    <a:pt x="44" y="69"/>
                  </a:cubicBezTo>
                  <a:cubicBezTo>
                    <a:pt x="44" y="69"/>
                    <a:pt x="43" y="69"/>
                    <a:pt x="43" y="69"/>
                  </a:cubicBezTo>
                  <a:cubicBezTo>
                    <a:pt x="43" y="68"/>
                    <a:pt x="43" y="68"/>
                    <a:pt x="43" y="67"/>
                  </a:cubicBezTo>
                  <a:cubicBezTo>
                    <a:pt x="43" y="67"/>
                    <a:pt x="44" y="66"/>
                    <a:pt x="44" y="66"/>
                  </a:cubicBezTo>
                  <a:cubicBezTo>
                    <a:pt x="44" y="66"/>
                    <a:pt x="43" y="65"/>
                    <a:pt x="43" y="65"/>
                  </a:cubicBezTo>
                  <a:cubicBezTo>
                    <a:pt x="43" y="64"/>
                    <a:pt x="43" y="64"/>
                    <a:pt x="43" y="63"/>
                  </a:cubicBezTo>
                  <a:cubicBezTo>
                    <a:pt x="43" y="63"/>
                    <a:pt x="44" y="63"/>
                    <a:pt x="44" y="63"/>
                  </a:cubicBezTo>
                  <a:cubicBezTo>
                    <a:pt x="44" y="62"/>
                    <a:pt x="44" y="62"/>
                    <a:pt x="44" y="62"/>
                  </a:cubicBezTo>
                  <a:cubicBezTo>
                    <a:pt x="45" y="62"/>
                    <a:pt x="45" y="62"/>
                    <a:pt x="45" y="61"/>
                  </a:cubicBezTo>
                  <a:cubicBezTo>
                    <a:pt x="45" y="61"/>
                    <a:pt x="46" y="61"/>
                    <a:pt x="46" y="60"/>
                  </a:cubicBezTo>
                  <a:cubicBezTo>
                    <a:pt x="46" y="60"/>
                    <a:pt x="46" y="58"/>
                    <a:pt x="46" y="58"/>
                  </a:cubicBezTo>
                  <a:cubicBezTo>
                    <a:pt x="46" y="57"/>
                    <a:pt x="46" y="57"/>
                    <a:pt x="45" y="57"/>
                  </a:cubicBezTo>
                  <a:cubicBezTo>
                    <a:pt x="45" y="56"/>
                    <a:pt x="45" y="55"/>
                    <a:pt x="45" y="55"/>
                  </a:cubicBezTo>
                  <a:cubicBezTo>
                    <a:pt x="44" y="55"/>
                    <a:pt x="44" y="56"/>
                    <a:pt x="44" y="56"/>
                  </a:cubicBezTo>
                  <a:cubicBezTo>
                    <a:pt x="44" y="56"/>
                    <a:pt x="44" y="57"/>
                    <a:pt x="43" y="57"/>
                  </a:cubicBezTo>
                  <a:cubicBezTo>
                    <a:pt x="43" y="57"/>
                    <a:pt x="43" y="56"/>
                    <a:pt x="42" y="56"/>
                  </a:cubicBezTo>
                  <a:cubicBezTo>
                    <a:pt x="42" y="56"/>
                    <a:pt x="41" y="56"/>
                    <a:pt x="41" y="56"/>
                  </a:cubicBezTo>
                  <a:cubicBezTo>
                    <a:pt x="41" y="56"/>
                    <a:pt x="41" y="55"/>
                    <a:pt x="40" y="55"/>
                  </a:cubicBezTo>
                  <a:cubicBezTo>
                    <a:pt x="40" y="55"/>
                    <a:pt x="39" y="55"/>
                    <a:pt x="39" y="54"/>
                  </a:cubicBezTo>
                  <a:cubicBezTo>
                    <a:pt x="39" y="54"/>
                    <a:pt x="39" y="54"/>
                    <a:pt x="39" y="53"/>
                  </a:cubicBezTo>
                  <a:cubicBezTo>
                    <a:pt x="38" y="53"/>
                    <a:pt x="38" y="52"/>
                    <a:pt x="37" y="52"/>
                  </a:cubicBezTo>
                  <a:cubicBezTo>
                    <a:pt x="37" y="51"/>
                    <a:pt x="36" y="52"/>
                    <a:pt x="36" y="51"/>
                  </a:cubicBezTo>
                  <a:cubicBezTo>
                    <a:pt x="36" y="51"/>
                    <a:pt x="35" y="51"/>
                    <a:pt x="35" y="51"/>
                  </a:cubicBezTo>
                  <a:cubicBezTo>
                    <a:pt x="35" y="51"/>
                    <a:pt x="35" y="51"/>
                    <a:pt x="34" y="51"/>
                  </a:cubicBezTo>
                  <a:cubicBezTo>
                    <a:pt x="33" y="50"/>
                    <a:pt x="33" y="49"/>
                    <a:pt x="32" y="49"/>
                  </a:cubicBezTo>
                  <a:cubicBezTo>
                    <a:pt x="31" y="49"/>
                    <a:pt x="31" y="49"/>
                    <a:pt x="30" y="49"/>
                  </a:cubicBezTo>
                  <a:cubicBezTo>
                    <a:pt x="30" y="49"/>
                    <a:pt x="29" y="49"/>
                    <a:pt x="29" y="49"/>
                  </a:cubicBezTo>
                  <a:cubicBezTo>
                    <a:pt x="28" y="49"/>
                    <a:pt x="27" y="48"/>
                    <a:pt x="27" y="48"/>
                  </a:cubicBezTo>
                  <a:cubicBezTo>
                    <a:pt x="26" y="48"/>
                    <a:pt x="26" y="48"/>
                    <a:pt x="26" y="47"/>
                  </a:cubicBezTo>
                  <a:cubicBezTo>
                    <a:pt x="26" y="47"/>
                    <a:pt x="25" y="47"/>
                    <a:pt x="25" y="47"/>
                  </a:cubicBezTo>
                  <a:cubicBezTo>
                    <a:pt x="25" y="47"/>
                    <a:pt x="24" y="47"/>
                    <a:pt x="24" y="46"/>
                  </a:cubicBezTo>
                  <a:cubicBezTo>
                    <a:pt x="24" y="46"/>
                    <a:pt x="23" y="46"/>
                    <a:pt x="23" y="46"/>
                  </a:cubicBezTo>
                  <a:cubicBezTo>
                    <a:pt x="23" y="45"/>
                    <a:pt x="24" y="45"/>
                    <a:pt x="24" y="44"/>
                  </a:cubicBezTo>
                  <a:cubicBezTo>
                    <a:pt x="24" y="43"/>
                    <a:pt x="23" y="43"/>
                    <a:pt x="22" y="42"/>
                  </a:cubicBezTo>
                  <a:cubicBezTo>
                    <a:pt x="22" y="41"/>
                    <a:pt x="22" y="41"/>
                    <a:pt x="21" y="40"/>
                  </a:cubicBezTo>
                  <a:cubicBezTo>
                    <a:pt x="21" y="40"/>
                    <a:pt x="21" y="40"/>
                    <a:pt x="21" y="40"/>
                  </a:cubicBezTo>
                  <a:cubicBezTo>
                    <a:pt x="21" y="40"/>
                    <a:pt x="21" y="39"/>
                    <a:pt x="20" y="39"/>
                  </a:cubicBezTo>
                  <a:cubicBezTo>
                    <a:pt x="20" y="38"/>
                    <a:pt x="19" y="38"/>
                    <a:pt x="19" y="37"/>
                  </a:cubicBezTo>
                  <a:cubicBezTo>
                    <a:pt x="19" y="37"/>
                    <a:pt x="20" y="36"/>
                    <a:pt x="19" y="36"/>
                  </a:cubicBezTo>
                  <a:cubicBezTo>
                    <a:pt x="19" y="35"/>
                    <a:pt x="18" y="35"/>
                    <a:pt x="18" y="37"/>
                  </a:cubicBezTo>
                  <a:cubicBezTo>
                    <a:pt x="18" y="37"/>
                    <a:pt x="18" y="37"/>
                    <a:pt x="19" y="38"/>
                  </a:cubicBezTo>
                  <a:cubicBezTo>
                    <a:pt x="19" y="38"/>
                    <a:pt x="19" y="38"/>
                    <a:pt x="19" y="39"/>
                  </a:cubicBezTo>
                  <a:cubicBezTo>
                    <a:pt x="19" y="39"/>
                    <a:pt x="19" y="39"/>
                    <a:pt x="19" y="40"/>
                  </a:cubicBezTo>
                  <a:cubicBezTo>
                    <a:pt x="20" y="40"/>
                    <a:pt x="20" y="41"/>
                    <a:pt x="20" y="42"/>
                  </a:cubicBezTo>
                  <a:cubicBezTo>
                    <a:pt x="20" y="42"/>
                    <a:pt x="21" y="42"/>
                    <a:pt x="20" y="43"/>
                  </a:cubicBezTo>
                  <a:cubicBezTo>
                    <a:pt x="20" y="43"/>
                    <a:pt x="20" y="42"/>
                    <a:pt x="19" y="42"/>
                  </a:cubicBezTo>
                  <a:cubicBezTo>
                    <a:pt x="19" y="42"/>
                    <a:pt x="19" y="42"/>
                    <a:pt x="19" y="41"/>
                  </a:cubicBezTo>
                  <a:cubicBezTo>
                    <a:pt x="18" y="41"/>
                    <a:pt x="19" y="41"/>
                    <a:pt x="19" y="40"/>
                  </a:cubicBezTo>
                  <a:cubicBezTo>
                    <a:pt x="18" y="40"/>
                    <a:pt x="17" y="40"/>
                    <a:pt x="17" y="39"/>
                  </a:cubicBezTo>
                  <a:cubicBezTo>
                    <a:pt x="17" y="39"/>
                    <a:pt x="18" y="38"/>
                    <a:pt x="18" y="38"/>
                  </a:cubicBezTo>
                  <a:cubicBezTo>
                    <a:pt x="18" y="38"/>
                    <a:pt x="17" y="37"/>
                    <a:pt x="17" y="37"/>
                  </a:cubicBezTo>
                  <a:cubicBezTo>
                    <a:pt x="17" y="36"/>
                    <a:pt x="17" y="36"/>
                    <a:pt x="17" y="35"/>
                  </a:cubicBezTo>
                  <a:cubicBezTo>
                    <a:pt x="17" y="35"/>
                    <a:pt x="17" y="34"/>
                    <a:pt x="17" y="34"/>
                  </a:cubicBezTo>
                  <a:cubicBezTo>
                    <a:pt x="17" y="34"/>
                    <a:pt x="16" y="33"/>
                    <a:pt x="16" y="33"/>
                  </a:cubicBezTo>
                  <a:cubicBezTo>
                    <a:pt x="15" y="33"/>
                    <a:pt x="15" y="33"/>
                    <a:pt x="15" y="33"/>
                  </a:cubicBezTo>
                  <a:cubicBezTo>
                    <a:pt x="15" y="32"/>
                    <a:pt x="14" y="32"/>
                    <a:pt x="14" y="31"/>
                  </a:cubicBezTo>
                  <a:cubicBezTo>
                    <a:pt x="14" y="31"/>
                    <a:pt x="14" y="30"/>
                    <a:pt x="14" y="30"/>
                  </a:cubicBezTo>
                  <a:cubicBezTo>
                    <a:pt x="14" y="29"/>
                    <a:pt x="14" y="28"/>
                    <a:pt x="14" y="28"/>
                  </a:cubicBezTo>
                  <a:cubicBezTo>
                    <a:pt x="15" y="27"/>
                    <a:pt x="15" y="27"/>
                    <a:pt x="15" y="27"/>
                  </a:cubicBezTo>
                  <a:cubicBezTo>
                    <a:pt x="15" y="26"/>
                    <a:pt x="16" y="26"/>
                    <a:pt x="16" y="26"/>
                  </a:cubicBezTo>
                  <a:cubicBezTo>
                    <a:pt x="16" y="25"/>
                    <a:pt x="17" y="24"/>
                    <a:pt x="17" y="24"/>
                  </a:cubicBezTo>
                  <a:cubicBezTo>
                    <a:pt x="18" y="23"/>
                    <a:pt x="18" y="22"/>
                    <a:pt x="19" y="22"/>
                  </a:cubicBezTo>
                  <a:cubicBezTo>
                    <a:pt x="19" y="21"/>
                    <a:pt x="19" y="21"/>
                    <a:pt x="19" y="20"/>
                  </a:cubicBezTo>
                  <a:cubicBezTo>
                    <a:pt x="19" y="20"/>
                    <a:pt x="18" y="20"/>
                    <a:pt x="18" y="19"/>
                  </a:cubicBezTo>
                  <a:cubicBezTo>
                    <a:pt x="18" y="19"/>
                    <a:pt x="19" y="19"/>
                    <a:pt x="19" y="18"/>
                  </a:cubicBezTo>
                  <a:cubicBezTo>
                    <a:pt x="19" y="18"/>
                    <a:pt x="19" y="18"/>
                    <a:pt x="19" y="18"/>
                  </a:cubicBezTo>
                  <a:cubicBezTo>
                    <a:pt x="19" y="17"/>
                    <a:pt x="19" y="17"/>
                    <a:pt x="19" y="16"/>
                  </a:cubicBezTo>
                  <a:cubicBezTo>
                    <a:pt x="19" y="16"/>
                    <a:pt x="20" y="16"/>
                    <a:pt x="19" y="15"/>
                  </a:cubicBezTo>
                  <a:cubicBezTo>
                    <a:pt x="19" y="15"/>
                    <a:pt x="18" y="15"/>
                    <a:pt x="18" y="15"/>
                  </a:cubicBezTo>
                  <a:cubicBezTo>
                    <a:pt x="18" y="15"/>
                    <a:pt x="18" y="14"/>
                    <a:pt x="18" y="14"/>
                  </a:cubicBezTo>
                  <a:cubicBezTo>
                    <a:pt x="18" y="14"/>
                    <a:pt x="18" y="14"/>
                    <a:pt x="18" y="13"/>
                  </a:cubicBezTo>
                  <a:cubicBezTo>
                    <a:pt x="18" y="13"/>
                    <a:pt x="18" y="13"/>
                    <a:pt x="18" y="13"/>
                  </a:cubicBezTo>
                  <a:cubicBezTo>
                    <a:pt x="18" y="12"/>
                    <a:pt x="18" y="12"/>
                    <a:pt x="18" y="12"/>
                  </a:cubicBezTo>
                  <a:cubicBezTo>
                    <a:pt x="23" y="7"/>
                    <a:pt x="29" y="4"/>
                    <a:pt x="36" y="3"/>
                  </a:cubicBezTo>
                  <a:cubicBezTo>
                    <a:pt x="36" y="3"/>
                    <a:pt x="36" y="3"/>
                    <a:pt x="36" y="3"/>
                  </a:cubicBezTo>
                  <a:cubicBezTo>
                    <a:pt x="36" y="3"/>
                    <a:pt x="37" y="3"/>
                    <a:pt x="37" y="4"/>
                  </a:cubicBezTo>
                  <a:cubicBezTo>
                    <a:pt x="37" y="3"/>
                    <a:pt x="38" y="4"/>
                    <a:pt x="38" y="4"/>
                  </a:cubicBezTo>
                  <a:cubicBezTo>
                    <a:pt x="38" y="4"/>
                    <a:pt x="39" y="3"/>
                    <a:pt x="39" y="3"/>
                  </a:cubicBezTo>
                  <a:cubicBezTo>
                    <a:pt x="40" y="4"/>
                    <a:pt x="41" y="4"/>
                    <a:pt x="42" y="4"/>
                  </a:cubicBezTo>
                  <a:cubicBezTo>
                    <a:pt x="42" y="4"/>
                    <a:pt x="42" y="4"/>
                    <a:pt x="42" y="3"/>
                  </a:cubicBezTo>
                  <a:cubicBezTo>
                    <a:pt x="43" y="3"/>
                    <a:pt x="43" y="3"/>
                    <a:pt x="43" y="2"/>
                  </a:cubicBezTo>
                  <a:cubicBezTo>
                    <a:pt x="43" y="2"/>
                    <a:pt x="44" y="2"/>
                    <a:pt x="44" y="2"/>
                  </a:cubicBezTo>
                  <a:cubicBezTo>
                    <a:pt x="45" y="2"/>
                    <a:pt x="46" y="3"/>
                    <a:pt x="47" y="3"/>
                  </a:cubicBezTo>
                  <a:cubicBezTo>
                    <a:pt x="47" y="0"/>
                    <a:pt x="47" y="0"/>
                    <a:pt x="47" y="0"/>
                  </a:cubicBezTo>
                  <a:cubicBezTo>
                    <a:pt x="46" y="0"/>
                    <a:pt x="45" y="0"/>
                    <a:pt x="45" y="0"/>
                  </a:cubicBezTo>
                  <a:cubicBezTo>
                    <a:pt x="44" y="0"/>
                    <a:pt x="44" y="0"/>
                    <a:pt x="44" y="0"/>
                  </a:cubicBezTo>
                  <a:cubicBezTo>
                    <a:pt x="43" y="0"/>
                    <a:pt x="43" y="0"/>
                    <a:pt x="43" y="0"/>
                  </a:cubicBezTo>
                  <a:cubicBezTo>
                    <a:pt x="38" y="0"/>
                    <a:pt x="34" y="1"/>
                    <a:pt x="30" y="2"/>
                  </a:cubicBezTo>
                  <a:cubicBezTo>
                    <a:pt x="29" y="3"/>
                    <a:pt x="28" y="3"/>
                    <a:pt x="28" y="3"/>
                  </a:cubicBezTo>
                  <a:cubicBezTo>
                    <a:pt x="27" y="3"/>
                    <a:pt x="27" y="3"/>
                    <a:pt x="27" y="3"/>
                  </a:cubicBezTo>
                  <a:cubicBezTo>
                    <a:pt x="27" y="4"/>
                    <a:pt x="26" y="4"/>
                    <a:pt x="26" y="4"/>
                  </a:cubicBezTo>
                  <a:cubicBezTo>
                    <a:pt x="25" y="4"/>
                    <a:pt x="24" y="5"/>
                    <a:pt x="24" y="5"/>
                  </a:cubicBezTo>
                  <a:cubicBezTo>
                    <a:pt x="23" y="5"/>
                    <a:pt x="22" y="6"/>
                    <a:pt x="22" y="6"/>
                  </a:cubicBezTo>
                  <a:cubicBezTo>
                    <a:pt x="19" y="7"/>
                    <a:pt x="17" y="9"/>
                    <a:pt x="15" y="11"/>
                  </a:cubicBezTo>
                  <a:cubicBezTo>
                    <a:pt x="15" y="11"/>
                    <a:pt x="14" y="11"/>
                    <a:pt x="14" y="12"/>
                  </a:cubicBezTo>
                  <a:cubicBezTo>
                    <a:pt x="14" y="12"/>
                    <a:pt x="13" y="13"/>
                    <a:pt x="13" y="13"/>
                  </a:cubicBezTo>
                  <a:cubicBezTo>
                    <a:pt x="12" y="14"/>
                    <a:pt x="12" y="14"/>
                    <a:pt x="11" y="15"/>
                  </a:cubicBezTo>
                  <a:cubicBezTo>
                    <a:pt x="10" y="15"/>
                    <a:pt x="10" y="16"/>
                    <a:pt x="9" y="17"/>
                  </a:cubicBezTo>
                  <a:cubicBezTo>
                    <a:pt x="8" y="19"/>
                    <a:pt x="6" y="21"/>
                    <a:pt x="5" y="22"/>
                  </a:cubicBezTo>
                  <a:cubicBezTo>
                    <a:pt x="5" y="23"/>
                    <a:pt x="5" y="24"/>
                    <a:pt x="4" y="24"/>
                  </a:cubicBezTo>
                  <a:cubicBezTo>
                    <a:pt x="4" y="25"/>
                    <a:pt x="4" y="25"/>
                    <a:pt x="4" y="25"/>
                  </a:cubicBezTo>
                  <a:cubicBezTo>
                    <a:pt x="3" y="26"/>
                    <a:pt x="3" y="27"/>
                    <a:pt x="3" y="28"/>
                  </a:cubicBezTo>
                  <a:cubicBezTo>
                    <a:pt x="2" y="29"/>
                    <a:pt x="2" y="29"/>
                    <a:pt x="2" y="29"/>
                  </a:cubicBezTo>
                  <a:cubicBezTo>
                    <a:pt x="2" y="31"/>
                    <a:pt x="1" y="32"/>
                    <a:pt x="1" y="33"/>
                  </a:cubicBezTo>
                  <a:cubicBezTo>
                    <a:pt x="1" y="34"/>
                    <a:pt x="1" y="35"/>
                    <a:pt x="0" y="36"/>
                  </a:cubicBezTo>
                  <a:close/>
                  <a:moveTo>
                    <a:pt x="47" y="35"/>
                  </a:moveTo>
                  <a:cubicBezTo>
                    <a:pt x="47" y="55"/>
                    <a:pt x="47" y="55"/>
                    <a:pt x="47" y="55"/>
                  </a:cubicBezTo>
                  <a:cubicBezTo>
                    <a:pt x="47" y="56"/>
                    <a:pt x="47" y="56"/>
                    <a:pt x="47" y="56"/>
                  </a:cubicBezTo>
                  <a:cubicBezTo>
                    <a:pt x="46" y="56"/>
                    <a:pt x="46" y="55"/>
                    <a:pt x="45" y="55"/>
                  </a:cubicBezTo>
                  <a:cubicBezTo>
                    <a:pt x="44" y="55"/>
                    <a:pt x="44" y="55"/>
                    <a:pt x="43" y="55"/>
                  </a:cubicBezTo>
                  <a:cubicBezTo>
                    <a:pt x="42" y="55"/>
                    <a:pt x="41" y="54"/>
                    <a:pt x="41" y="53"/>
                  </a:cubicBezTo>
                  <a:cubicBezTo>
                    <a:pt x="41" y="53"/>
                    <a:pt x="41" y="52"/>
                    <a:pt x="41" y="51"/>
                  </a:cubicBezTo>
                  <a:cubicBezTo>
                    <a:pt x="41" y="51"/>
                    <a:pt x="42" y="51"/>
                    <a:pt x="42" y="50"/>
                  </a:cubicBezTo>
                  <a:cubicBezTo>
                    <a:pt x="42" y="50"/>
                    <a:pt x="41" y="49"/>
                    <a:pt x="40" y="49"/>
                  </a:cubicBezTo>
                  <a:cubicBezTo>
                    <a:pt x="40" y="49"/>
                    <a:pt x="38" y="50"/>
                    <a:pt x="37" y="49"/>
                  </a:cubicBezTo>
                  <a:cubicBezTo>
                    <a:pt x="37" y="49"/>
                    <a:pt x="38" y="49"/>
                    <a:pt x="38" y="48"/>
                  </a:cubicBezTo>
                  <a:cubicBezTo>
                    <a:pt x="38" y="48"/>
                    <a:pt x="38" y="48"/>
                    <a:pt x="38" y="48"/>
                  </a:cubicBezTo>
                  <a:cubicBezTo>
                    <a:pt x="38" y="47"/>
                    <a:pt x="38" y="47"/>
                    <a:pt x="38" y="47"/>
                  </a:cubicBezTo>
                  <a:cubicBezTo>
                    <a:pt x="38" y="47"/>
                    <a:pt x="38" y="46"/>
                    <a:pt x="39" y="46"/>
                  </a:cubicBezTo>
                  <a:cubicBezTo>
                    <a:pt x="39" y="46"/>
                    <a:pt x="39" y="45"/>
                    <a:pt x="39" y="45"/>
                  </a:cubicBezTo>
                  <a:cubicBezTo>
                    <a:pt x="39" y="45"/>
                    <a:pt x="39" y="44"/>
                    <a:pt x="39" y="44"/>
                  </a:cubicBezTo>
                  <a:cubicBezTo>
                    <a:pt x="38" y="44"/>
                    <a:pt x="37" y="44"/>
                    <a:pt x="37" y="44"/>
                  </a:cubicBezTo>
                  <a:cubicBezTo>
                    <a:pt x="36" y="45"/>
                    <a:pt x="36" y="46"/>
                    <a:pt x="35" y="47"/>
                  </a:cubicBezTo>
                  <a:cubicBezTo>
                    <a:pt x="35" y="47"/>
                    <a:pt x="34" y="47"/>
                    <a:pt x="34" y="47"/>
                  </a:cubicBezTo>
                  <a:cubicBezTo>
                    <a:pt x="33" y="47"/>
                    <a:pt x="33" y="47"/>
                    <a:pt x="33" y="47"/>
                  </a:cubicBezTo>
                  <a:cubicBezTo>
                    <a:pt x="32" y="47"/>
                    <a:pt x="31" y="47"/>
                    <a:pt x="31" y="46"/>
                  </a:cubicBezTo>
                  <a:cubicBezTo>
                    <a:pt x="31" y="46"/>
                    <a:pt x="30" y="45"/>
                    <a:pt x="30" y="45"/>
                  </a:cubicBezTo>
                  <a:cubicBezTo>
                    <a:pt x="30" y="43"/>
                    <a:pt x="30" y="42"/>
                    <a:pt x="31" y="41"/>
                  </a:cubicBezTo>
                  <a:cubicBezTo>
                    <a:pt x="31" y="41"/>
                    <a:pt x="31" y="41"/>
                    <a:pt x="31" y="41"/>
                  </a:cubicBezTo>
                  <a:cubicBezTo>
                    <a:pt x="31" y="40"/>
                    <a:pt x="31" y="40"/>
                    <a:pt x="32" y="39"/>
                  </a:cubicBezTo>
                  <a:cubicBezTo>
                    <a:pt x="32" y="39"/>
                    <a:pt x="33" y="38"/>
                    <a:pt x="33" y="38"/>
                  </a:cubicBezTo>
                  <a:cubicBezTo>
                    <a:pt x="34" y="38"/>
                    <a:pt x="34" y="37"/>
                    <a:pt x="35" y="37"/>
                  </a:cubicBezTo>
                  <a:cubicBezTo>
                    <a:pt x="36" y="37"/>
                    <a:pt x="36" y="37"/>
                    <a:pt x="37" y="37"/>
                  </a:cubicBezTo>
                  <a:cubicBezTo>
                    <a:pt x="37" y="37"/>
                    <a:pt x="37" y="37"/>
                    <a:pt x="38" y="37"/>
                  </a:cubicBezTo>
                  <a:cubicBezTo>
                    <a:pt x="38" y="38"/>
                    <a:pt x="39" y="37"/>
                    <a:pt x="39" y="36"/>
                  </a:cubicBezTo>
                  <a:cubicBezTo>
                    <a:pt x="40" y="37"/>
                    <a:pt x="41" y="36"/>
                    <a:pt x="41" y="36"/>
                  </a:cubicBezTo>
                  <a:cubicBezTo>
                    <a:pt x="42" y="36"/>
                    <a:pt x="42" y="37"/>
                    <a:pt x="42" y="37"/>
                  </a:cubicBezTo>
                  <a:cubicBezTo>
                    <a:pt x="43" y="37"/>
                    <a:pt x="43" y="37"/>
                    <a:pt x="43" y="37"/>
                  </a:cubicBezTo>
                  <a:cubicBezTo>
                    <a:pt x="44" y="37"/>
                    <a:pt x="44" y="37"/>
                    <a:pt x="44" y="38"/>
                  </a:cubicBezTo>
                  <a:cubicBezTo>
                    <a:pt x="44" y="38"/>
                    <a:pt x="44" y="39"/>
                    <a:pt x="44" y="39"/>
                  </a:cubicBezTo>
                  <a:cubicBezTo>
                    <a:pt x="44" y="40"/>
                    <a:pt x="45" y="40"/>
                    <a:pt x="46" y="40"/>
                  </a:cubicBezTo>
                  <a:cubicBezTo>
                    <a:pt x="46" y="40"/>
                    <a:pt x="46" y="39"/>
                    <a:pt x="46" y="38"/>
                  </a:cubicBezTo>
                  <a:cubicBezTo>
                    <a:pt x="46" y="38"/>
                    <a:pt x="46" y="38"/>
                    <a:pt x="46" y="38"/>
                  </a:cubicBezTo>
                  <a:cubicBezTo>
                    <a:pt x="46" y="37"/>
                    <a:pt x="46" y="37"/>
                    <a:pt x="46" y="37"/>
                  </a:cubicBezTo>
                  <a:cubicBezTo>
                    <a:pt x="46" y="36"/>
                    <a:pt x="46" y="35"/>
                    <a:pt x="47" y="35"/>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grpSp>
      <p:grpSp>
        <p:nvGrpSpPr>
          <p:cNvPr id="10" name="Group 9">
            <a:extLst>
              <a:ext uri="{FF2B5EF4-FFF2-40B4-BE49-F238E27FC236}">
                <a16:creationId xmlns:a16="http://schemas.microsoft.com/office/drawing/2014/main" id="{2977720E-E7E1-094E-A3E0-BC921516663A}"/>
              </a:ext>
            </a:extLst>
          </p:cNvPr>
          <p:cNvGrpSpPr/>
          <p:nvPr/>
        </p:nvGrpSpPr>
        <p:grpSpPr>
          <a:xfrm>
            <a:off x="2586462" y="4774035"/>
            <a:ext cx="622647" cy="622647"/>
            <a:chOff x="1100743" y="1959819"/>
            <a:chExt cx="622647" cy="622647"/>
          </a:xfrm>
        </p:grpSpPr>
        <p:sp>
          <p:nvSpPr>
            <p:cNvPr id="11" name="Oval 10">
              <a:extLst>
                <a:ext uri="{FF2B5EF4-FFF2-40B4-BE49-F238E27FC236}">
                  <a16:creationId xmlns:a16="http://schemas.microsoft.com/office/drawing/2014/main" id="{B642A00E-56E8-3340-81B4-CDEA99923ACD}"/>
                </a:ext>
              </a:extLst>
            </p:cNvPr>
            <p:cNvSpPr/>
            <p:nvPr/>
          </p:nvSpPr>
          <p:spPr>
            <a:xfrm>
              <a:off x="1100743" y="1959819"/>
              <a:ext cx="622647" cy="62264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Calibri" panose="020F0502020204030204" pitchFamily="34" charset="0"/>
                <a:cs typeface="Calibri" panose="020F0502020204030204" pitchFamily="34" charset="0"/>
              </a:endParaRPr>
            </a:p>
          </p:txBody>
        </p:sp>
        <p:grpSp>
          <p:nvGrpSpPr>
            <p:cNvPr id="12" name="Group 11">
              <a:extLst>
                <a:ext uri="{FF2B5EF4-FFF2-40B4-BE49-F238E27FC236}">
                  <a16:creationId xmlns:a16="http://schemas.microsoft.com/office/drawing/2014/main" id="{522EF325-AA90-784D-A9C7-A79D6EEE593F}"/>
                </a:ext>
              </a:extLst>
            </p:cNvPr>
            <p:cNvGrpSpPr/>
            <p:nvPr/>
          </p:nvGrpSpPr>
          <p:grpSpPr>
            <a:xfrm>
              <a:off x="1236606" y="2119219"/>
              <a:ext cx="350920" cy="303846"/>
              <a:chOff x="9322422" y="1072507"/>
              <a:chExt cx="216149" cy="187154"/>
            </a:xfrm>
            <a:solidFill>
              <a:schemeClr val="bg1"/>
            </a:solidFill>
          </p:grpSpPr>
          <p:sp>
            <p:nvSpPr>
              <p:cNvPr id="13" name="Freeform 22">
                <a:extLst>
                  <a:ext uri="{FF2B5EF4-FFF2-40B4-BE49-F238E27FC236}">
                    <a16:creationId xmlns:a16="http://schemas.microsoft.com/office/drawing/2014/main" id="{C088B26B-F01D-CF42-9E1E-01E032BB93AD}"/>
                  </a:ext>
                </a:extLst>
              </p:cNvPr>
              <p:cNvSpPr>
                <a:spLocks/>
              </p:cNvSpPr>
              <p:nvPr/>
            </p:nvSpPr>
            <p:spPr bwMode="auto">
              <a:xfrm>
                <a:off x="9467400" y="1081293"/>
                <a:ext cx="36024" cy="43054"/>
              </a:xfrm>
              <a:custGeom>
                <a:avLst/>
                <a:gdLst>
                  <a:gd name="T0" fmla="*/ 41 w 41"/>
                  <a:gd name="T1" fmla="*/ 0 h 49"/>
                  <a:gd name="T2" fmla="*/ 0 w 41"/>
                  <a:gd name="T3" fmla="*/ 0 h 49"/>
                  <a:gd name="T4" fmla="*/ 0 w 41"/>
                  <a:gd name="T5" fmla="*/ 16 h 49"/>
                  <a:gd name="T6" fmla="*/ 41 w 41"/>
                  <a:gd name="T7" fmla="*/ 49 h 49"/>
                  <a:gd name="T8" fmla="*/ 41 w 41"/>
                  <a:gd name="T9" fmla="*/ 0 h 49"/>
                </a:gdLst>
                <a:ahLst/>
                <a:cxnLst>
                  <a:cxn ang="0">
                    <a:pos x="T0" y="T1"/>
                  </a:cxn>
                  <a:cxn ang="0">
                    <a:pos x="T2" y="T3"/>
                  </a:cxn>
                  <a:cxn ang="0">
                    <a:pos x="T4" y="T5"/>
                  </a:cxn>
                  <a:cxn ang="0">
                    <a:pos x="T6" y="T7"/>
                  </a:cxn>
                  <a:cxn ang="0">
                    <a:pos x="T8" y="T9"/>
                  </a:cxn>
                </a:cxnLst>
                <a:rect l="0" t="0" r="r" b="b"/>
                <a:pathLst>
                  <a:path w="41" h="49">
                    <a:moveTo>
                      <a:pt x="41" y="0"/>
                    </a:moveTo>
                    <a:lnTo>
                      <a:pt x="0" y="0"/>
                    </a:lnTo>
                    <a:lnTo>
                      <a:pt x="0" y="16"/>
                    </a:lnTo>
                    <a:lnTo>
                      <a:pt x="41" y="49"/>
                    </a:lnTo>
                    <a:lnTo>
                      <a:pt x="4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14" name="Freeform 23">
                <a:extLst>
                  <a:ext uri="{FF2B5EF4-FFF2-40B4-BE49-F238E27FC236}">
                    <a16:creationId xmlns:a16="http://schemas.microsoft.com/office/drawing/2014/main" id="{60584DB3-0510-BF49-8E05-631F9B18C3E1}"/>
                  </a:ext>
                </a:extLst>
              </p:cNvPr>
              <p:cNvSpPr>
                <a:spLocks/>
              </p:cNvSpPr>
              <p:nvPr/>
            </p:nvSpPr>
            <p:spPr bwMode="auto">
              <a:xfrm>
                <a:off x="9357568" y="1118197"/>
                <a:ext cx="145857" cy="141464"/>
              </a:xfrm>
              <a:custGeom>
                <a:avLst/>
                <a:gdLst>
                  <a:gd name="T0" fmla="*/ 166 w 166"/>
                  <a:gd name="T1" fmla="*/ 85 h 161"/>
                  <a:gd name="T2" fmla="*/ 166 w 166"/>
                  <a:gd name="T3" fmla="*/ 69 h 161"/>
                  <a:gd name="T4" fmla="*/ 125 w 166"/>
                  <a:gd name="T5" fmla="*/ 36 h 161"/>
                  <a:gd name="T6" fmla="*/ 83 w 166"/>
                  <a:gd name="T7" fmla="*/ 0 h 161"/>
                  <a:gd name="T8" fmla="*/ 0 w 166"/>
                  <a:gd name="T9" fmla="*/ 69 h 161"/>
                  <a:gd name="T10" fmla="*/ 0 w 166"/>
                  <a:gd name="T11" fmla="*/ 161 h 161"/>
                  <a:gd name="T12" fmla="*/ 52 w 166"/>
                  <a:gd name="T13" fmla="*/ 161 h 161"/>
                  <a:gd name="T14" fmla="*/ 52 w 166"/>
                  <a:gd name="T15" fmla="*/ 69 h 161"/>
                  <a:gd name="T16" fmla="*/ 114 w 166"/>
                  <a:gd name="T17" fmla="*/ 69 h 161"/>
                  <a:gd name="T18" fmla="*/ 114 w 166"/>
                  <a:gd name="T19" fmla="*/ 161 h 161"/>
                  <a:gd name="T20" fmla="*/ 166 w 166"/>
                  <a:gd name="T21" fmla="*/ 161 h 161"/>
                  <a:gd name="T22" fmla="*/ 166 w 166"/>
                  <a:gd name="T23" fmla="*/ 8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6" h="161">
                    <a:moveTo>
                      <a:pt x="166" y="85"/>
                    </a:moveTo>
                    <a:lnTo>
                      <a:pt x="166" y="69"/>
                    </a:lnTo>
                    <a:lnTo>
                      <a:pt x="125" y="36"/>
                    </a:lnTo>
                    <a:lnTo>
                      <a:pt x="83" y="0"/>
                    </a:lnTo>
                    <a:lnTo>
                      <a:pt x="0" y="69"/>
                    </a:lnTo>
                    <a:lnTo>
                      <a:pt x="0" y="161"/>
                    </a:lnTo>
                    <a:lnTo>
                      <a:pt x="52" y="161"/>
                    </a:lnTo>
                    <a:lnTo>
                      <a:pt x="52" y="69"/>
                    </a:lnTo>
                    <a:lnTo>
                      <a:pt x="114" y="69"/>
                    </a:lnTo>
                    <a:lnTo>
                      <a:pt x="114" y="161"/>
                    </a:lnTo>
                    <a:lnTo>
                      <a:pt x="166" y="161"/>
                    </a:lnTo>
                    <a:lnTo>
                      <a:pt x="166"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15" name="Freeform 24">
                <a:extLst>
                  <a:ext uri="{FF2B5EF4-FFF2-40B4-BE49-F238E27FC236}">
                    <a16:creationId xmlns:a16="http://schemas.microsoft.com/office/drawing/2014/main" id="{30AAE6A4-E21D-9040-BF58-58B815C2FB56}"/>
                  </a:ext>
                </a:extLst>
              </p:cNvPr>
              <p:cNvSpPr>
                <a:spLocks/>
              </p:cNvSpPr>
              <p:nvPr/>
            </p:nvSpPr>
            <p:spPr bwMode="auto">
              <a:xfrm>
                <a:off x="9322422" y="1072507"/>
                <a:ext cx="216149" cy="109832"/>
              </a:xfrm>
              <a:custGeom>
                <a:avLst/>
                <a:gdLst>
                  <a:gd name="T0" fmla="*/ 40 w 246"/>
                  <a:gd name="T1" fmla="*/ 111 h 125"/>
                  <a:gd name="T2" fmla="*/ 123 w 246"/>
                  <a:gd name="T3" fmla="*/ 45 h 125"/>
                  <a:gd name="T4" fmla="*/ 165 w 246"/>
                  <a:gd name="T5" fmla="*/ 78 h 125"/>
                  <a:gd name="T6" fmla="*/ 206 w 246"/>
                  <a:gd name="T7" fmla="*/ 111 h 125"/>
                  <a:gd name="T8" fmla="*/ 224 w 246"/>
                  <a:gd name="T9" fmla="*/ 125 h 125"/>
                  <a:gd name="T10" fmla="*/ 246 w 246"/>
                  <a:gd name="T11" fmla="*/ 102 h 125"/>
                  <a:gd name="T12" fmla="*/ 206 w 246"/>
                  <a:gd name="T13" fmla="*/ 69 h 125"/>
                  <a:gd name="T14" fmla="*/ 165 w 246"/>
                  <a:gd name="T15" fmla="*/ 36 h 125"/>
                  <a:gd name="T16" fmla="*/ 123 w 246"/>
                  <a:gd name="T17" fmla="*/ 0 h 125"/>
                  <a:gd name="T18" fmla="*/ 0 w 246"/>
                  <a:gd name="T19" fmla="*/ 102 h 125"/>
                  <a:gd name="T20" fmla="*/ 21 w 246"/>
                  <a:gd name="T21" fmla="*/ 125 h 125"/>
                  <a:gd name="T22" fmla="*/ 40 w 246"/>
                  <a:gd name="T23" fmla="*/ 11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6" h="125">
                    <a:moveTo>
                      <a:pt x="40" y="111"/>
                    </a:moveTo>
                    <a:lnTo>
                      <a:pt x="123" y="45"/>
                    </a:lnTo>
                    <a:lnTo>
                      <a:pt x="165" y="78"/>
                    </a:lnTo>
                    <a:lnTo>
                      <a:pt x="206" y="111"/>
                    </a:lnTo>
                    <a:lnTo>
                      <a:pt x="224" y="125"/>
                    </a:lnTo>
                    <a:lnTo>
                      <a:pt x="246" y="102"/>
                    </a:lnTo>
                    <a:lnTo>
                      <a:pt x="206" y="69"/>
                    </a:lnTo>
                    <a:lnTo>
                      <a:pt x="165" y="36"/>
                    </a:lnTo>
                    <a:lnTo>
                      <a:pt x="123" y="0"/>
                    </a:lnTo>
                    <a:lnTo>
                      <a:pt x="0" y="102"/>
                    </a:lnTo>
                    <a:lnTo>
                      <a:pt x="21" y="125"/>
                    </a:lnTo>
                    <a:lnTo>
                      <a:pt x="40"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grpSp>
      </p:grpSp>
    </p:spTree>
    <p:extLst>
      <p:ext uri="{BB962C8B-B14F-4D97-AF65-F5344CB8AC3E}">
        <p14:creationId xmlns:p14="http://schemas.microsoft.com/office/powerpoint/2010/main" val="2865876901"/>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500"/>
                                      </p:stCondLst>
                                      <p:childTnLst>
                                        <p:set>
                                          <p:cBhvr>
                                            <p:cTn id="6" dur="1" fill="hold">
                                              <p:stCondLst>
                                                <p:cond delay="0"/>
                                              </p:stCondLst>
                                            </p:cTn>
                                            <p:tgtEl>
                                              <p:spTgt spid="7"/>
                                            </p:tgtEl>
                                            <p:attrNameLst>
                                              <p:attrName>style.visibility</p:attrName>
                                            </p:attrNameLst>
                                          </p:cBhvr>
                                          <p:to>
                                            <p:strVal val="visible"/>
                                          </p:to>
                                        </p:set>
                                        <p:anim calcmode="lin" valueType="num" p14:bounceEnd="50000">
                                          <p:cBhvr additive="base">
                                            <p:cTn id="7" dur="1000" fill="hold"/>
                                            <p:tgtEl>
                                              <p:spTgt spid="7"/>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50000">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14:bounceEnd="50000">
                                          <p:cBhvr additive="base">
                                            <p:cTn id="11" dur="1000" fill="hold"/>
                                            <p:tgtEl>
                                              <p:spTgt spid="10"/>
                                            </p:tgtEl>
                                            <p:attrNameLst>
                                              <p:attrName>ppt_x</p:attrName>
                                            </p:attrNameLst>
                                          </p:cBhvr>
                                          <p:tavLst>
                                            <p:tav tm="0">
                                              <p:val>
                                                <p:strVal val="#ppt_x"/>
                                              </p:val>
                                            </p:tav>
                                            <p:tav tm="100000">
                                              <p:val>
                                                <p:strVal val="#ppt_x"/>
                                              </p:val>
                                            </p:tav>
                                          </p:tavLst>
                                        </p:anim>
                                        <p:anim calcmode="lin" valueType="num" p14:bounceEnd="50000">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5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1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6F7FB"/>
        </a:solidFill>
        <a:effectLst/>
      </p:bgPr>
    </p:bg>
    <p:spTree>
      <p:nvGrpSpPr>
        <p:cNvPr id="1" name=""/>
        <p:cNvGrpSpPr/>
        <p:nvPr/>
      </p:nvGrpSpPr>
      <p:grpSpPr>
        <a:xfrm>
          <a:off x="0" y="0"/>
          <a:ext cx="0" cy="0"/>
          <a:chOff x="0" y="0"/>
          <a:chExt cx="0" cy="0"/>
        </a:xfrm>
      </p:grpSpPr>
      <p:sp>
        <p:nvSpPr>
          <p:cNvPr id="3" name="TextBox 2"/>
          <p:cNvSpPr txBox="1"/>
          <p:nvPr/>
        </p:nvSpPr>
        <p:spPr>
          <a:xfrm>
            <a:off x="668740" y="395385"/>
            <a:ext cx="10918209" cy="784822"/>
          </a:xfrm>
          <a:prstGeom prst="rect">
            <a:avLst/>
          </a:prstGeom>
          <a:noFill/>
        </p:spPr>
        <p:txBody>
          <a:bodyPr wrap="square" lIns="45711" tIns="22856" rIns="45711" bIns="22856" rtlCol="0">
            <a:spAutoFit/>
          </a:bodyPr>
          <a:lstStyle/>
          <a:p>
            <a:pPr algn="ctr"/>
            <a:r>
              <a:rPr lang="vi-VN" sz="4800" b="1" dirty="0">
                <a:solidFill>
                  <a:schemeClr val="accent2"/>
                </a:solidFill>
                <a:latin typeface="Calibri" panose="020F0502020204030204" pitchFamily="34" charset="0"/>
                <a:cs typeface="Calibri" panose="020F0502020204030204" pitchFamily="34" charset="0"/>
              </a:rPr>
              <a:t>Kết nối PHP với MySQL</a:t>
            </a:r>
            <a:endParaRPr lang="id-ID" sz="4800" b="1" dirty="0">
              <a:solidFill>
                <a:schemeClr val="accent2"/>
              </a:solidFill>
              <a:latin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240B5EB9-69F7-7449-8F38-8B1BC56B78DD}"/>
              </a:ext>
            </a:extLst>
          </p:cNvPr>
          <p:cNvSpPr txBox="1"/>
          <p:nvPr/>
        </p:nvSpPr>
        <p:spPr>
          <a:xfrm>
            <a:off x="1599419" y="3710145"/>
            <a:ext cx="9526138" cy="1200329"/>
          </a:xfrm>
          <a:prstGeom prst="rect">
            <a:avLst/>
          </a:prstGeom>
          <a:noFill/>
        </p:spPr>
        <p:txBody>
          <a:bodyPr wrap="square" rtlCol="0">
            <a:spAutoFit/>
          </a:bodyPr>
          <a:lstStyle/>
          <a:p>
            <a:pPr marL="285750" indent="-285750">
              <a:buFont typeface="Arial" panose="020B0604020202020204" pitchFamily="34" charset="0"/>
              <a:buChar char="•"/>
            </a:pPr>
            <a:r>
              <a:rPr lang="vi-VN" dirty="0">
                <a:latin typeface="Calibri" panose="020F0502020204030204" pitchFamily="34" charset="0"/>
                <a:cs typeface="Calibri" panose="020F0502020204030204" pitchFamily="34" charset="0"/>
              </a:rPr>
              <a:t>Để quản lí các bảng, database bằng giao diện ta có thể dùng phpMyadmin</a:t>
            </a:r>
          </a:p>
          <a:p>
            <a:pPr algn="ctr"/>
            <a:r>
              <a:rPr lang="vi-VN" b="1" i="1" dirty="0">
                <a:latin typeface="Calibri" panose="020F0502020204030204" pitchFamily="34" charset="0"/>
                <a:cs typeface="Calibri" panose="020F0502020204030204" pitchFamily="34" charset="0"/>
              </a:rPr>
              <a:t>$ sudo apt-get install phpmyadmin </a:t>
            </a:r>
            <a:endParaRPr lang="en-US" i="1"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vi-VN" dirty="0">
                <a:latin typeface="Calibri" panose="020F0502020204030204" pitchFamily="34" charset="0"/>
                <a:cs typeface="Calibri" panose="020F0502020204030204" pitchFamily="34" charset="0"/>
              </a:rPr>
              <a:t>Sau khi cài đặt thư mục phpmyadmin sẽ được lưu vào /etc, muốn vào giao diện làm viêc của nó chỉ cần gõ 127.0.0.1/phpmyadmin</a:t>
            </a:r>
            <a:endParaRPr lang="en-US"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D3EC7B73-A2B6-48B5-B24C-44D29B608128}"/>
              </a:ext>
            </a:extLst>
          </p:cNvPr>
          <p:cNvPicPr>
            <a:picLocks noChangeAspect="1"/>
          </p:cNvPicPr>
          <p:nvPr/>
        </p:nvPicPr>
        <p:blipFill>
          <a:blip r:embed="rId2"/>
          <a:stretch>
            <a:fillRect/>
          </a:stretch>
        </p:blipFill>
        <p:spPr>
          <a:xfrm>
            <a:off x="1599419" y="1671481"/>
            <a:ext cx="7943850" cy="1476375"/>
          </a:xfrm>
          <a:prstGeom prst="rect">
            <a:avLst/>
          </a:prstGeom>
        </p:spPr>
      </p:pic>
    </p:spTree>
    <p:extLst>
      <p:ext uri="{BB962C8B-B14F-4D97-AF65-F5344CB8AC3E}">
        <p14:creationId xmlns:p14="http://schemas.microsoft.com/office/powerpoint/2010/main" val="2191958238"/>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6F7FB"/>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39ABFC-6B56-DE4C-B992-48A86EAC783C}"/>
              </a:ext>
            </a:extLst>
          </p:cNvPr>
          <p:cNvPicPr/>
          <p:nvPr/>
        </p:nvPicPr>
        <p:blipFill>
          <a:blip r:embed="rId2">
            <a:extLst>
              <a:ext uri="{28A0092B-C50C-407E-A947-70E740481C1C}">
                <a14:useLocalDpi xmlns:a14="http://schemas.microsoft.com/office/drawing/2010/main" val="0"/>
              </a:ext>
            </a:extLst>
          </a:blip>
          <a:stretch>
            <a:fillRect/>
          </a:stretch>
        </p:blipFill>
        <p:spPr>
          <a:xfrm>
            <a:off x="1255596" y="1064525"/>
            <a:ext cx="9075760" cy="5404514"/>
          </a:xfrm>
          <a:prstGeom prst="rect">
            <a:avLst/>
          </a:prstGeom>
        </p:spPr>
      </p:pic>
      <p:sp>
        <p:nvSpPr>
          <p:cNvPr id="2" name="TextBox 1">
            <a:extLst>
              <a:ext uri="{FF2B5EF4-FFF2-40B4-BE49-F238E27FC236}">
                <a16:creationId xmlns:a16="http://schemas.microsoft.com/office/drawing/2014/main" id="{A3301652-ABBB-0F4A-B8A6-2D10AFB57EA0}"/>
              </a:ext>
            </a:extLst>
          </p:cNvPr>
          <p:cNvSpPr txBox="1"/>
          <p:nvPr/>
        </p:nvSpPr>
        <p:spPr>
          <a:xfrm>
            <a:off x="4458014" y="356639"/>
            <a:ext cx="2922595" cy="769441"/>
          </a:xfrm>
          <a:prstGeom prst="rect">
            <a:avLst/>
          </a:prstGeom>
          <a:noFill/>
        </p:spPr>
        <p:txBody>
          <a:bodyPr wrap="none" rtlCol="0">
            <a:spAutoFit/>
          </a:bodyPr>
          <a:lstStyle/>
          <a:p>
            <a:r>
              <a:rPr lang="vi-VN" sz="4400" b="1" dirty="0">
                <a:solidFill>
                  <a:schemeClr val="accent2"/>
                </a:solidFill>
                <a:latin typeface="Calibri" panose="020F0502020204030204" pitchFamily="34" charset="0"/>
                <a:cs typeface="Calibri" panose="020F0502020204030204" pitchFamily="34" charset="0"/>
              </a:rPr>
              <a:t>WEB DEMO</a:t>
            </a:r>
            <a:endParaRPr lang="en-US" sz="4400" b="1" dirty="0">
              <a:solidFill>
                <a:schemeClr val="accent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8986459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7FB"/>
        </a:solidFill>
        <a:effectLst/>
      </p:bgPr>
    </p:bg>
    <p:spTree>
      <p:nvGrpSpPr>
        <p:cNvPr id="1" name=""/>
        <p:cNvGrpSpPr/>
        <p:nvPr/>
      </p:nvGrpSpPr>
      <p:grpSpPr>
        <a:xfrm>
          <a:off x="0" y="0"/>
          <a:ext cx="0" cy="0"/>
          <a:chOff x="0" y="0"/>
          <a:chExt cx="0" cy="0"/>
        </a:xfrm>
      </p:grpSpPr>
      <p:grpSp>
        <p:nvGrpSpPr>
          <p:cNvPr id="67" name="Group 66">
            <a:extLst>
              <a:ext uri="{FF2B5EF4-FFF2-40B4-BE49-F238E27FC236}">
                <a16:creationId xmlns:a16="http://schemas.microsoft.com/office/drawing/2014/main" id="{824A6634-894A-3444-A70C-4947D6BF0368}"/>
              </a:ext>
            </a:extLst>
          </p:cNvPr>
          <p:cNvGrpSpPr/>
          <p:nvPr/>
        </p:nvGrpSpPr>
        <p:grpSpPr>
          <a:xfrm>
            <a:off x="1349611" y="2568384"/>
            <a:ext cx="3363621" cy="1175863"/>
            <a:chOff x="1283819" y="1979058"/>
            <a:chExt cx="3363621" cy="1175863"/>
          </a:xfrm>
        </p:grpSpPr>
        <p:sp>
          <p:nvSpPr>
            <p:cNvPr id="69" name="TextBox 68">
              <a:extLst>
                <a:ext uri="{FF2B5EF4-FFF2-40B4-BE49-F238E27FC236}">
                  <a16:creationId xmlns:a16="http://schemas.microsoft.com/office/drawing/2014/main" id="{05576A05-4D07-9140-884E-80F63849EDEE}"/>
                </a:ext>
              </a:extLst>
            </p:cNvPr>
            <p:cNvSpPr txBox="1"/>
            <p:nvPr/>
          </p:nvSpPr>
          <p:spPr>
            <a:xfrm>
              <a:off x="3325859" y="1979058"/>
              <a:ext cx="1273104" cy="461665"/>
            </a:xfrm>
            <a:prstGeom prst="rect">
              <a:avLst/>
            </a:prstGeom>
            <a:noFill/>
          </p:spPr>
          <p:txBody>
            <a:bodyPr wrap="none" rtlCol="0">
              <a:spAutoFit/>
            </a:bodyPr>
            <a:lstStyle/>
            <a:p>
              <a:pPr algn="r"/>
              <a:r>
                <a:rPr lang="vi-VN" sz="2400" b="1" dirty="0">
                  <a:solidFill>
                    <a:schemeClr val="accent1"/>
                  </a:solidFill>
                  <a:latin typeface="Calibri" panose="020F0502020204030204" pitchFamily="34" charset="0"/>
                  <a:cs typeface="Calibri" panose="020F0502020204030204" pitchFamily="34" charset="0"/>
                </a:rPr>
                <a:t>1.NGINX</a:t>
              </a:r>
              <a:endParaRPr lang="id-ID" sz="2400" b="1" dirty="0">
                <a:solidFill>
                  <a:schemeClr val="accent1"/>
                </a:solidFill>
                <a:latin typeface="Calibri" panose="020F0502020204030204" pitchFamily="34" charset="0"/>
                <a:cs typeface="Calibri" panose="020F0502020204030204" pitchFamily="34" charset="0"/>
              </a:endParaRPr>
            </a:p>
          </p:txBody>
        </p:sp>
        <p:sp>
          <p:nvSpPr>
            <p:cNvPr id="71" name="Rectangle 70">
              <a:extLst>
                <a:ext uri="{FF2B5EF4-FFF2-40B4-BE49-F238E27FC236}">
                  <a16:creationId xmlns:a16="http://schemas.microsoft.com/office/drawing/2014/main" id="{01C46673-1827-4F43-B504-568BAE96928A}"/>
                </a:ext>
              </a:extLst>
            </p:cNvPr>
            <p:cNvSpPr/>
            <p:nvPr/>
          </p:nvSpPr>
          <p:spPr>
            <a:xfrm>
              <a:off x="1283819" y="2397791"/>
              <a:ext cx="3363621" cy="757130"/>
            </a:xfrm>
            <a:prstGeom prst="rect">
              <a:avLst/>
            </a:prstGeom>
          </p:spPr>
          <p:txBody>
            <a:bodyPr wrap="square">
              <a:spAutoFit/>
            </a:bodyPr>
            <a:lstStyle/>
            <a:p>
              <a:pPr algn="r">
                <a:lnSpc>
                  <a:spcPct val="120000"/>
                </a:lnSpc>
              </a:pPr>
              <a:r>
                <a:rPr lang="vi-VN">
                  <a:latin typeface="Calibri" panose="020F0502020204030204" pitchFamily="34" charset="0"/>
                  <a:cs typeface="Calibri" panose="020F0502020204030204" pitchFamily="34" charset="0"/>
                </a:rPr>
                <a:t>Giới thiệu về Nginx và số đặc điểm, ứng dụng.</a:t>
              </a:r>
              <a:endParaRPr lang="en-US">
                <a:latin typeface="Calibri" panose="020F0502020204030204" pitchFamily="34" charset="0"/>
                <a:cs typeface="Calibri" panose="020F0502020204030204" pitchFamily="34" charset="0"/>
              </a:endParaRPr>
            </a:p>
          </p:txBody>
        </p:sp>
      </p:grpSp>
      <p:grpSp>
        <p:nvGrpSpPr>
          <p:cNvPr id="74" name="Group 73">
            <a:extLst>
              <a:ext uri="{FF2B5EF4-FFF2-40B4-BE49-F238E27FC236}">
                <a16:creationId xmlns:a16="http://schemas.microsoft.com/office/drawing/2014/main" id="{58EE6C64-8E53-BC4F-AEA1-E1AE7B40CDD3}"/>
              </a:ext>
            </a:extLst>
          </p:cNvPr>
          <p:cNvGrpSpPr/>
          <p:nvPr/>
        </p:nvGrpSpPr>
        <p:grpSpPr>
          <a:xfrm>
            <a:off x="1231962" y="4287958"/>
            <a:ext cx="3363621" cy="1128487"/>
            <a:chOff x="1250159" y="3286695"/>
            <a:chExt cx="3363621" cy="1128487"/>
          </a:xfrm>
        </p:grpSpPr>
        <p:sp>
          <p:nvSpPr>
            <p:cNvPr id="75" name="TextBox 74">
              <a:extLst>
                <a:ext uri="{FF2B5EF4-FFF2-40B4-BE49-F238E27FC236}">
                  <a16:creationId xmlns:a16="http://schemas.microsoft.com/office/drawing/2014/main" id="{AA42220A-A9A6-AC43-A84D-B17F842C2BC8}"/>
                </a:ext>
              </a:extLst>
            </p:cNvPr>
            <p:cNvSpPr txBox="1"/>
            <p:nvPr/>
          </p:nvSpPr>
          <p:spPr>
            <a:xfrm>
              <a:off x="1643988" y="3286695"/>
              <a:ext cx="2954975" cy="461665"/>
            </a:xfrm>
            <a:prstGeom prst="rect">
              <a:avLst/>
            </a:prstGeom>
            <a:noFill/>
          </p:spPr>
          <p:txBody>
            <a:bodyPr wrap="none" rtlCol="0">
              <a:spAutoFit/>
            </a:bodyPr>
            <a:lstStyle/>
            <a:p>
              <a:pPr algn="r"/>
              <a:r>
                <a:rPr lang="vi-VN" sz="2400" b="1" dirty="0">
                  <a:solidFill>
                    <a:schemeClr val="accent3"/>
                  </a:solidFill>
                  <a:latin typeface="Calibri" panose="020F0502020204030204" pitchFamily="34" charset="0"/>
                  <a:cs typeface="Calibri" panose="020F0502020204030204" pitchFamily="34" charset="0"/>
                </a:rPr>
                <a:t>3. Giới thiệu về LAMP</a:t>
              </a:r>
              <a:endParaRPr lang="id-ID" sz="2400" b="1" dirty="0">
                <a:solidFill>
                  <a:schemeClr val="accent3"/>
                </a:solidFill>
                <a:latin typeface="Calibri" panose="020F0502020204030204" pitchFamily="34" charset="0"/>
                <a:cs typeface="Calibri" panose="020F0502020204030204" pitchFamily="34" charset="0"/>
              </a:endParaRPr>
            </a:p>
          </p:txBody>
        </p:sp>
        <p:sp>
          <p:nvSpPr>
            <p:cNvPr id="76" name="Rectangle 75">
              <a:extLst>
                <a:ext uri="{FF2B5EF4-FFF2-40B4-BE49-F238E27FC236}">
                  <a16:creationId xmlns:a16="http://schemas.microsoft.com/office/drawing/2014/main" id="{F5FE7B86-1480-0C4C-94E4-D6C6865C228E}"/>
                </a:ext>
              </a:extLst>
            </p:cNvPr>
            <p:cNvSpPr/>
            <p:nvPr/>
          </p:nvSpPr>
          <p:spPr>
            <a:xfrm>
              <a:off x="1250159" y="3658052"/>
              <a:ext cx="3363621" cy="757130"/>
            </a:xfrm>
            <a:prstGeom prst="rect">
              <a:avLst/>
            </a:prstGeom>
          </p:spPr>
          <p:txBody>
            <a:bodyPr wrap="square">
              <a:spAutoFit/>
            </a:bodyPr>
            <a:lstStyle/>
            <a:p>
              <a:pPr algn="r">
                <a:lnSpc>
                  <a:spcPct val="120000"/>
                </a:lnSpc>
              </a:pPr>
              <a:r>
                <a:rPr lang="vi-VN">
                  <a:latin typeface="Calibri" panose="020F0502020204030204" pitchFamily="34" charset="0"/>
                  <a:cs typeface="Calibri" panose="020F0502020204030204" pitchFamily="34" charset="0"/>
                </a:rPr>
                <a:t>Giới thiệu qua về Apache, PHP và cách cài đặt.</a:t>
              </a:r>
              <a:endParaRPr lang="en-US">
                <a:latin typeface="Calibri" panose="020F0502020204030204" pitchFamily="34" charset="0"/>
                <a:cs typeface="Calibri" panose="020F0502020204030204" pitchFamily="34" charset="0"/>
              </a:endParaRPr>
            </a:p>
          </p:txBody>
        </p:sp>
      </p:grpSp>
      <p:grpSp>
        <p:nvGrpSpPr>
          <p:cNvPr id="78" name="Group 77">
            <a:extLst>
              <a:ext uri="{FF2B5EF4-FFF2-40B4-BE49-F238E27FC236}">
                <a16:creationId xmlns:a16="http://schemas.microsoft.com/office/drawing/2014/main" id="{8B617B8C-12F2-FD49-8E90-F6830CCF5F97}"/>
              </a:ext>
            </a:extLst>
          </p:cNvPr>
          <p:cNvGrpSpPr/>
          <p:nvPr/>
        </p:nvGrpSpPr>
        <p:grpSpPr>
          <a:xfrm>
            <a:off x="7462878" y="2568384"/>
            <a:ext cx="3327520" cy="843465"/>
            <a:chOff x="7397086" y="1979058"/>
            <a:chExt cx="3327520" cy="843465"/>
          </a:xfrm>
        </p:grpSpPr>
        <p:sp>
          <p:nvSpPr>
            <p:cNvPr id="80" name="TextBox 79">
              <a:extLst>
                <a:ext uri="{FF2B5EF4-FFF2-40B4-BE49-F238E27FC236}">
                  <a16:creationId xmlns:a16="http://schemas.microsoft.com/office/drawing/2014/main" id="{357FECF3-1C79-FA4F-B10C-FFE3DAA60E02}"/>
                </a:ext>
              </a:extLst>
            </p:cNvPr>
            <p:cNvSpPr txBox="1"/>
            <p:nvPr/>
          </p:nvSpPr>
          <p:spPr>
            <a:xfrm>
              <a:off x="7397086" y="1979058"/>
              <a:ext cx="1393330" cy="461665"/>
            </a:xfrm>
            <a:prstGeom prst="rect">
              <a:avLst/>
            </a:prstGeom>
            <a:noFill/>
          </p:spPr>
          <p:txBody>
            <a:bodyPr wrap="none" rtlCol="0">
              <a:spAutoFit/>
            </a:bodyPr>
            <a:lstStyle/>
            <a:p>
              <a:r>
                <a:rPr lang="vi-VN" sz="2400" b="1" dirty="0">
                  <a:solidFill>
                    <a:schemeClr val="accent2"/>
                  </a:solidFill>
                  <a:latin typeface="Calibri" panose="020F0502020204030204" pitchFamily="34" charset="0"/>
                  <a:cs typeface="Calibri" panose="020F0502020204030204" pitchFamily="34" charset="0"/>
                </a:rPr>
                <a:t>2. MySQL</a:t>
              </a:r>
              <a:endParaRPr lang="id-ID" sz="2800" b="1" dirty="0">
                <a:solidFill>
                  <a:schemeClr val="accent2"/>
                </a:solidFill>
                <a:latin typeface="Calibri" panose="020F0502020204030204" pitchFamily="34" charset="0"/>
                <a:cs typeface="Calibri" panose="020F0502020204030204" pitchFamily="34" charset="0"/>
              </a:endParaRPr>
            </a:p>
          </p:txBody>
        </p:sp>
        <p:sp>
          <p:nvSpPr>
            <p:cNvPr id="82" name="Rectangle 81">
              <a:extLst>
                <a:ext uri="{FF2B5EF4-FFF2-40B4-BE49-F238E27FC236}">
                  <a16:creationId xmlns:a16="http://schemas.microsoft.com/office/drawing/2014/main" id="{028A0FCD-CD49-EA4A-AF5B-57999279DC1E}"/>
                </a:ext>
              </a:extLst>
            </p:cNvPr>
            <p:cNvSpPr/>
            <p:nvPr/>
          </p:nvSpPr>
          <p:spPr>
            <a:xfrm>
              <a:off x="7397086" y="2397791"/>
              <a:ext cx="3327520" cy="424732"/>
            </a:xfrm>
            <a:prstGeom prst="rect">
              <a:avLst/>
            </a:prstGeom>
          </p:spPr>
          <p:txBody>
            <a:bodyPr wrap="square">
              <a:spAutoFit/>
            </a:bodyPr>
            <a:lstStyle/>
            <a:p>
              <a:pPr>
                <a:lnSpc>
                  <a:spcPct val="120000"/>
                </a:lnSpc>
              </a:pPr>
              <a:r>
                <a:rPr lang="vi-VN">
                  <a:latin typeface="Calibri" panose="020F0502020204030204" pitchFamily="34" charset="0"/>
                  <a:cs typeface="Calibri" panose="020F0502020204030204" pitchFamily="34" charset="0"/>
                </a:rPr>
                <a:t>Khái niệm, ứng dụng và cài đặt.</a:t>
              </a:r>
              <a:endParaRPr lang="en-US">
                <a:latin typeface="Calibri" panose="020F0502020204030204" pitchFamily="34" charset="0"/>
                <a:cs typeface="Calibri" panose="020F0502020204030204" pitchFamily="34" charset="0"/>
              </a:endParaRPr>
            </a:p>
          </p:txBody>
        </p:sp>
      </p:grpSp>
      <p:grpSp>
        <p:nvGrpSpPr>
          <p:cNvPr id="84" name="Group 83">
            <a:extLst>
              <a:ext uri="{FF2B5EF4-FFF2-40B4-BE49-F238E27FC236}">
                <a16:creationId xmlns:a16="http://schemas.microsoft.com/office/drawing/2014/main" id="{06755776-61A0-7F46-B6BD-0FD1AD3F5F30}"/>
              </a:ext>
            </a:extLst>
          </p:cNvPr>
          <p:cNvGrpSpPr/>
          <p:nvPr/>
        </p:nvGrpSpPr>
        <p:grpSpPr>
          <a:xfrm>
            <a:off x="7378889" y="4287958"/>
            <a:ext cx="3800656" cy="1128487"/>
            <a:chOff x="7397086" y="3286695"/>
            <a:chExt cx="3800656" cy="1128487"/>
          </a:xfrm>
        </p:grpSpPr>
        <p:sp>
          <p:nvSpPr>
            <p:cNvPr id="85" name="TextBox 84">
              <a:extLst>
                <a:ext uri="{FF2B5EF4-FFF2-40B4-BE49-F238E27FC236}">
                  <a16:creationId xmlns:a16="http://schemas.microsoft.com/office/drawing/2014/main" id="{1F15D846-1533-F84D-A0C2-E66AE792DBB3}"/>
                </a:ext>
              </a:extLst>
            </p:cNvPr>
            <p:cNvSpPr txBox="1"/>
            <p:nvPr/>
          </p:nvSpPr>
          <p:spPr>
            <a:xfrm>
              <a:off x="7397086" y="3286695"/>
              <a:ext cx="3800656" cy="461665"/>
            </a:xfrm>
            <a:prstGeom prst="rect">
              <a:avLst/>
            </a:prstGeom>
            <a:noFill/>
          </p:spPr>
          <p:txBody>
            <a:bodyPr wrap="none" rtlCol="0">
              <a:spAutoFit/>
            </a:bodyPr>
            <a:lstStyle/>
            <a:p>
              <a:r>
                <a:rPr lang="vi-VN" sz="2400" b="1" dirty="0">
                  <a:solidFill>
                    <a:schemeClr val="accent4"/>
                  </a:solidFill>
                  <a:latin typeface="Calibri" panose="020F0502020204030204" pitchFamily="34" charset="0"/>
                  <a:cs typeface="Calibri" panose="020F0502020204030204" pitchFamily="34" charset="0"/>
                </a:rPr>
                <a:t>4. Tạo 1 trang web đơn giản </a:t>
              </a:r>
              <a:endParaRPr lang="id-ID" sz="2400" b="1" dirty="0">
                <a:solidFill>
                  <a:schemeClr val="accent4"/>
                </a:solidFill>
                <a:latin typeface="Calibri" panose="020F0502020204030204" pitchFamily="34" charset="0"/>
                <a:cs typeface="Calibri" panose="020F0502020204030204" pitchFamily="34" charset="0"/>
              </a:endParaRPr>
            </a:p>
          </p:txBody>
        </p:sp>
        <p:sp>
          <p:nvSpPr>
            <p:cNvPr id="86" name="Rectangle 85">
              <a:extLst>
                <a:ext uri="{FF2B5EF4-FFF2-40B4-BE49-F238E27FC236}">
                  <a16:creationId xmlns:a16="http://schemas.microsoft.com/office/drawing/2014/main" id="{5DD79B77-B589-2742-A967-DB18037A0CC0}"/>
                </a:ext>
              </a:extLst>
            </p:cNvPr>
            <p:cNvSpPr/>
            <p:nvPr/>
          </p:nvSpPr>
          <p:spPr>
            <a:xfrm>
              <a:off x="7403005" y="3658052"/>
              <a:ext cx="3327520" cy="757130"/>
            </a:xfrm>
            <a:prstGeom prst="rect">
              <a:avLst/>
            </a:prstGeom>
          </p:spPr>
          <p:txBody>
            <a:bodyPr wrap="square">
              <a:spAutoFit/>
            </a:bodyPr>
            <a:lstStyle/>
            <a:p>
              <a:pPr>
                <a:lnSpc>
                  <a:spcPct val="120000"/>
                </a:lnSpc>
              </a:pPr>
              <a:r>
                <a:rPr lang="vi-VN">
                  <a:latin typeface="Calibri" panose="020F0502020204030204" pitchFamily="34" charset="0"/>
                  <a:cs typeface="Calibri" panose="020F0502020204030204" pitchFamily="34" charset="0"/>
                </a:rPr>
                <a:t>Lập trình web với LAMP, quản lí tài khoản người dùng.</a:t>
              </a:r>
              <a:endParaRPr lang="en-US">
                <a:latin typeface="Calibri" panose="020F0502020204030204" pitchFamily="34" charset="0"/>
                <a:cs typeface="Calibri" panose="020F0502020204030204" pitchFamily="34" charset="0"/>
              </a:endParaRPr>
            </a:p>
          </p:txBody>
        </p:sp>
      </p:grpSp>
      <p:cxnSp>
        <p:nvCxnSpPr>
          <p:cNvPr id="87" name="Straight Connector 86">
            <a:extLst>
              <a:ext uri="{FF2B5EF4-FFF2-40B4-BE49-F238E27FC236}">
                <a16:creationId xmlns:a16="http://schemas.microsoft.com/office/drawing/2014/main" id="{4141BE05-4D3B-6B41-B2C1-A71C4C22E8D3}"/>
              </a:ext>
            </a:extLst>
          </p:cNvPr>
          <p:cNvCxnSpPr/>
          <p:nvPr/>
        </p:nvCxnSpPr>
        <p:spPr>
          <a:xfrm>
            <a:off x="6096000" y="2087287"/>
            <a:ext cx="0" cy="3771981"/>
          </a:xfrm>
          <a:prstGeom prst="line">
            <a:avLst/>
          </a:prstGeom>
          <a:ln w="19050">
            <a:solidFill>
              <a:schemeClr val="bg2">
                <a:lumMod val="90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7D4E13F0-6503-AC43-806D-3B19B685B555}"/>
              </a:ext>
            </a:extLst>
          </p:cNvPr>
          <p:cNvGrpSpPr/>
          <p:nvPr/>
        </p:nvGrpSpPr>
        <p:grpSpPr>
          <a:xfrm>
            <a:off x="4847830" y="4369507"/>
            <a:ext cx="923827" cy="923827"/>
            <a:chOff x="4866027" y="3368244"/>
            <a:chExt cx="923827" cy="923827"/>
          </a:xfrm>
        </p:grpSpPr>
        <p:sp>
          <p:nvSpPr>
            <p:cNvPr id="89" name="Oval 88">
              <a:extLst>
                <a:ext uri="{FF2B5EF4-FFF2-40B4-BE49-F238E27FC236}">
                  <a16:creationId xmlns:a16="http://schemas.microsoft.com/office/drawing/2014/main" id="{7EF89347-7232-D44C-95D0-95AC959D2D6F}"/>
                </a:ext>
              </a:extLst>
            </p:cNvPr>
            <p:cNvSpPr/>
            <p:nvPr/>
          </p:nvSpPr>
          <p:spPr>
            <a:xfrm>
              <a:off x="4866027" y="3368244"/>
              <a:ext cx="923827" cy="923827"/>
            </a:xfrm>
            <a:prstGeom prst="ellipse">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2"/>
                </a:solidFill>
                <a:latin typeface="Calibri" panose="020F0502020204030204" pitchFamily="34" charset="0"/>
                <a:cs typeface="Calibri" panose="020F0502020204030204" pitchFamily="34" charset="0"/>
              </a:endParaRPr>
            </a:p>
          </p:txBody>
        </p:sp>
        <p:sp>
          <p:nvSpPr>
            <p:cNvPr id="90" name="Freeform 16">
              <a:extLst>
                <a:ext uri="{FF2B5EF4-FFF2-40B4-BE49-F238E27FC236}">
                  <a16:creationId xmlns:a16="http://schemas.microsoft.com/office/drawing/2014/main" id="{061536A7-7943-3F4D-8638-9CCBC94318BA}"/>
                </a:ext>
              </a:extLst>
            </p:cNvPr>
            <p:cNvSpPr>
              <a:spLocks noChangeAspect="1" noChangeArrowheads="1"/>
            </p:cNvSpPr>
            <p:nvPr/>
          </p:nvSpPr>
          <p:spPr bwMode="auto">
            <a:xfrm>
              <a:off x="5160560" y="3567222"/>
              <a:ext cx="334761" cy="525870"/>
            </a:xfrm>
            <a:custGeom>
              <a:avLst/>
              <a:gdLst>
                <a:gd name="T0" fmla="*/ 406 w 657"/>
                <a:gd name="T1" fmla="*/ 947 h 1032"/>
                <a:gd name="T2" fmla="*/ 333 w 657"/>
                <a:gd name="T3" fmla="*/ 1031 h 1032"/>
                <a:gd name="T4" fmla="*/ 250 w 657"/>
                <a:gd name="T5" fmla="*/ 947 h 1032"/>
                <a:gd name="T6" fmla="*/ 448 w 657"/>
                <a:gd name="T7" fmla="*/ 916 h 1032"/>
                <a:gd name="T8" fmla="*/ 198 w 657"/>
                <a:gd name="T9" fmla="*/ 833 h 1032"/>
                <a:gd name="T10" fmla="*/ 656 w 657"/>
                <a:gd name="T11" fmla="*/ 333 h 1032"/>
                <a:gd name="T12" fmla="*/ 562 w 657"/>
                <a:gd name="T13" fmla="*/ 562 h 1032"/>
                <a:gd name="T14" fmla="*/ 531 w 657"/>
                <a:gd name="T15" fmla="*/ 635 h 1032"/>
                <a:gd name="T16" fmla="*/ 500 w 657"/>
                <a:gd name="T17" fmla="*/ 708 h 1032"/>
                <a:gd name="T18" fmla="*/ 500 w 657"/>
                <a:gd name="T19" fmla="*/ 729 h 1032"/>
                <a:gd name="T20" fmla="*/ 166 w 657"/>
                <a:gd name="T21" fmla="*/ 791 h 1032"/>
                <a:gd name="T22" fmla="*/ 156 w 657"/>
                <a:gd name="T23" fmla="*/ 708 h 1032"/>
                <a:gd name="T24" fmla="*/ 135 w 657"/>
                <a:gd name="T25" fmla="*/ 635 h 1032"/>
                <a:gd name="T26" fmla="*/ 93 w 657"/>
                <a:gd name="T27" fmla="*/ 552 h 1032"/>
                <a:gd name="T28" fmla="*/ 0 w 657"/>
                <a:gd name="T29" fmla="*/ 333 h 1032"/>
                <a:gd name="T30" fmla="*/ 333 w 657"/>
                <a:gd name="T31" fmla="*/ 0 h 1032"/>
                <a:gd name="T32" fmla="*/ 656 w 657"/>
                <a:gd name="T33" fmla="*/ 333 h 1032"/>
                <a:gd name="T34" fmla="*/ 510 w 657"/>
                <a:gd name="T35" fmla="*/ 156 h 1032"/>
                <a:gd name="T36" fmla="*/ 156 w 657"/>
                <a:gd name="T37" fmla="*/ 156 h 1032"/>
                <a:gd name="T38" fmla="*/ 146 w 657"/>
                <a:gd name="T39" fmla="*/ 499 h 1032"/>
                <a:gd name="T40" fmla="*/ 166 w 657"/>
                <a:gd name="T41" fmla="*/ 541 h 1032"/>
                <a:gd name="T42" fmla="*/ 229 w 657"/>
                <a:gd name="T43" fmla="*/ 666 h 1032"/>
                <a:gd name="T44" fmla="*/ 427 w 657"/>
                <a:gd name="T45" fmla="*/ 718 h 1032"/>
                <a:gd name="T46" fmla="*/ 458 w 657"/>
                <a:gd name="T47" fmla="*/ 604 h 1032"/>
                <a:gd name="T48" fmla="*/ 510 w 657"/>
                <a:gd name="T49" fmla="*/ 520 h 1032"/>
                <a:gd name="T50" fmla="*/ 583 w 657"/>
                <a:gd name="T51" fmla="*/ 333 h 1032"/>
                <a:gd name="T52" fmla="*/ 354 w 657"/>
                <a:gd name="T53" fmla="*/ 354 h 1032"/>
                <a:gd name="T54" fmla="*/ 302 w 657"/>
                <a:gd name="T55" fmla="*/ 354 h 1032"/>
                <a:gd name="T56" fmla="*/ 239 w 657"/>
                <a:gd name="T57" fmla="*/ 354 h 1032"/>
                <a:gd name="T58" fmla="*/ 250 w 657"/>
                <a:gd name="T59" fmla="*/ 499 h 1032"/>
                <a:gd name="T60" fmla="*/ 302 w 657"/>
                <a:gd name="T61" fmla="*/ 499 h 1032"/>
                <a:gd name="T62" fmla="*/ 364 w 657"/>
                <a:gd name="T63" fmla="*/ 499 h 1032"/>
                <a:gd name="T64" fmla="*/ 416 w 657"/>
                <a:gd name="T65" fmla="*/ 499 h 1032"/>
                <a:gd name="T66" fmla="*/ 427 w 657"/>
                <a:gd name="T67" fmla="*/ 354 h 1032"/>
                <a:gd name="T68" fmla="*/ 385 w 657"/>
                <a:gd name="T69" fmla="*/ 416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57" h="1032">
                  <a:moveTo>
                    <a:pt x="250" y="947"/>
                  </a:moveTo>
                  <a:cubicBezTo>
                    <a:pt x="406" y="947"/>
                    <a:pt x="406" y="947"/>
                    <a:pt x="406" y="947"/>
                  </a:cubicBezTo>
                  <a:cubicBezTo>
                    <a:pt x="406" y="968"/>
                    <a:pt x="396" y="989"/>
                    <a:pt x="385" y="1010"/>
                  </a:cubicBezTo>
                  <a:cubicBezTo>
                    <a:pt x="364" y="1020"/>
                    <a:pt x="354" y="1031"/>
                    <a:pt x="333" y="1031"/>
                  </a:cubicBezTo>
                  <a:cubicBezTo>
                    <a:pt x="312" y="1031"/>
                    <a:pt x="291" y="1020"/>
                    <a:pt x="281" y="1010"/>
                  </a:cubicBezTo>
                  <a:cubicBezTo>
                    <a:pt x="260" y="989"/>
                    <a:pt x="250" y="968"/>
                    <a:pt x="250" y="947"/>
                  </a:cubicBezTo>
                  <a:close/>
                  <a:moveTo>
                    <a:pt x="208" y="916"/>
                  </a:moveTo>
                  <a:cubicBezTo>
                    <a:pt x="448" y="916"/>
                    <a:pt x="448" y="916"/>
                    <a:pt x="448" y="916"/>
                  </a:cubicBezTo>
                  <a:cubicBezTo>
                    <a:pt x="458" y="833"/>
                    <a:pt x="458" y="833"/>
                    <a:pt x="458" y="833"/>
                  </a:cubicBezTo>
                  <a:cubicBezTo>
                    <a:pt x="198" y="833"/>
                    <a:pt x="198" y="833"/>
                    <a:pt x="198" y="833"/>
                  </a:cubicBezTo>
                  <a:lnTo>
                    <a:pt x="208" y="916"/>
                  </a:lnTo>
                  <a:close/>
                  <a:moveTo>
                    <a:pt x="656" y="333"/>
                  </a:moveTo>
                  <a:cubicBezTo>
                    <a:pt x="656" y="416"/>
                    <a:pt x="625" y="489"/>
                    <a:pt x="573" y="552"/>
                  </a:cubicBezTo>
                  <a:lnTo>
                    <a:pt x="562" y="562"/>
                  </a:lnTo>
                  <a:cubicBezTo>
                    <a:pt x="562" y="562"/>
                    <a:pt x="562" y="572"/>
                    <a:pt x="552" y="572"/>
                  </a:cubicBezTo>
                  <a:cubicBezTo>
                    <a:pt x="541" y="593"/>
                    <a:pt x="541" y="614"/>
                    <a:pt x="531" y="635"/>
                  </a:cubicBezTo>
                  <a:cubicBezTo>
                    <a:pt x="521" y="656"/>
                    <a:pt x="510" y="677"/>
                    <a:pt x="510" y="697"/>
                  </a:cubicBezTo>
                  <a:cubicBezTo>
                    <a:pt x="500" y="697"/>
                    <a:pt x="500" y="697"/>
                    <a:pt x="500" y="708"/>
                  </a:cubicBezTo>
                  <a:lnTo>
                    <a:pt x="500" y="718"/>
                  </a:lnTo>
                  <a:cubicBezTo>
                    <a:pt x="500" y="729"/>
                    <a:pt x="500" y="729"/>
                    <a:pt x="500" y="729"/>
                  </a:cubicBezTo>
                  <a:cubicBezTo>
                    <a:pt x="500" y="791"/>
                    <a:pt x="500" y="791"/>
                    <a:pt x="500" y="791"/>
                  </a:cubicBezTo>
                  <a:cubicBezTo>
                    <a:pt x="166" y="791"/>
                    <a:pt x="166" y="791"/>
                    <a:pt x="166" y="791"/>
                  </a:cubicBezTo>
                  <a:cubicBezTo>
                    <a:pt x="166" y="729"/>
                    <a:pt x="166" y="729"/>
                    <a:pt x="166" y="729"/>
                  </a:cubicBezTo>
                  <a:cubicBezTo>
                    <a:pt x="166" y="718"/>
                    <a:pt x="156" y="718"/>
                    <a:pt x="156" y="708"/>
                  </a:cubicBezTo>
                  <a:lnTo>
                    <a:pt x="156" y="697"/>
                  </a:lnTo>
                  <a:cubicBezTo>
                    <a:pt x="146" y="677"/>
                    <a:pt x="146" y="656"/>
                    <a:pt x="135" y="635"/>
                  </a:cubicBezTo>
                  <a:cubicBezTo>
                    <a:pt x="125" y="614"/>
                    <a:pt x="114" y="593"/>
                    <a:pt x="104" y="572"/>
                  </a:cubicBezTo>
                  <a:cubicBezTo>
                    <a:pt x="93" y="562"/>
                    <a:pt x="93" y="562"/>
                    <a:pt x="93" y="552"/>
                  </a:cubicBezTo>
                  <a:lnTo>
                    <a:pt x="83" y="552"/>
                  </a:lnTo>
                  <a:cubicBezTo>
                    <a:pt x="31" y="489"/>
                    <a:pt x="0" y="416"/>
                    <a:pt x="0" y="333"/>
                  </a:cubicBezTo>
                  <a:cubicBezTo>
                    <a:pt x="0" y="239"/>
                    <a:pt x="31" y="166"/>
                    <a:pt x="104" y="104"/>
                  </a:cubicBezTo>
                  <a:cubicBezTo>
                    <a:pt x="166" y="31"/>
                    <a:pt x="239" y="0"/>
                    <a:pt x="333" y="0"/>
                  </a:cubicBezTo>
                  <a:cubicBezTo>
                    <a:pt x="416" y="0"/>
                    <a:pt x="500" y="31"/>
                    <a:pt x="562" y="104"/>
                  </a:cubicBezTo>
                  <a:cubicBezTo>
                    <a:pt x="625" y="166"/>
                    <a:pt x="656" y="239"/>
                    <a:pt x="656" y="333"/>
                  </a:cubicBezTo>
                  <a:close/>
                  <a:moveTo>
                    <a:pt x="583" y="333"/>
                  </a:moveTo>
                  <a:cubicBezTo>
                    <a:pt x="583" y="260"/>
                    <a:pt x="562" y="198"/>
                    <a:pt x="510" y="156"/>
                  </a:cubicBezTo>
                  <a:cubicBezTo>
                    <a:pt x="458" y="104"/>
                    <a:pt x="396" y="83"/>
                    <a:pt x="333" y="83"/>
                  </a:cubicBezTo>
                  <a:cubicBezTo>
                    <a:pt x="260" y="83"/>
                    <a:pt x="198" y="104"/>
                    <a:pt x="156" y="156"/>
                  </a:cubicBezTo>
                  <a:cubicBezTo>
                    <a:pt x="104" y="198"/>
                    <a:pt x="73" y="260"/>
                    <a:pt x="73" y="333"/>
                  </a:cubicBezTo>
                  <a:cubicBezTo>
                    <a:pt x="73" y="396"/>
                    <a:pt x="93" y="448"/>
                    <a:pt x="146" y="499"/>
                  </a:cubicBezTo>
                  <a:cubicBezTo>
                    <a:pt x="146" y="499"/>
                    <a:pt x="146" y="510"/>
                    <a:pt x="156" y="510"/>
                  </a:cubicBezTo>
                  <a:cubicBezTo>
                    <a:pt x="156" y="520"/>
                    <a:pt x="166" y="531"/>
                    <a:pt x="166" y="541"/>
                  </a:cubicBezTo>
                  <a:cubicBezTo>
                    <a:pt x="177" y="562"/>
                    <a:pt x="187" y="583"/>
                    <a:pt x="198" y="604"/>
                  </a:cubicBezTo>
                  <a:cubicBezTo>
                    <a:pt x="208" y="624"/>
                    <a:pt x="218" y="645"/>
                    <a:pt x="229" y="666"/>
                  </a:cubicBezTo>
                  <a:cubicBezTo>
                    <a:pt x="229" y="697"/>
                    <a:pt x="239" y="708"/>
                    <a:pt x="239" y="718"/>
                  </a:cubicBezTo>
                  <a:cubicBezTo>
                    <a:pt x="427" y="718"/>
                    <a:pt x="427" y="718"/>
                    <a:pt x="427" y="718"/>
                  </a:cubicBezTo>
                  <a:cubicBezTo>
                    <a:pt x="427" y="708"/>
                    <a:pt x="427" y="697"/>
                    <a:pt x="437" y="666"/>
                  </a:cubicBezTo>
                  <a:cubicBezTo>
                    <a:pt x="437" y="645"/>
                    <a:pt x="448" y="624"/>
                    <a:pt x="458" y="604"/>
                  </a:cubicBezTo>
                  <a:cubicBezTo>
                    <a:pt x="468" y="583"/>
                    <a:pt x="479" y="562"/>
                    <a:pt x="489" y="541"/>
                  </a:cubicBezTo>
                  <a:cubicBezTo>
                    <a:pt x="489" y="531"/>
                    <a:pt x="500" y="520"/>
                    <a:pt x="510" y="520"/>
                  </a:cubicBezTo>
                  <a:cubicBezTo>
                    <a:pt x="510" y="510"/>
                    <a:pt x="510" y="499"/>
                    <a:pt x="521" y="499"/>
                  </a:cubicBezTo>
                  <a:cubicBezTo>
                    <a:pt x="562" y="448"/>
                    <a:pt x="583" y="396"/>
                    <a:pt x="583" y="333"/>
                  </a:cubicBezTo>
                  <a:close/>
                  <a:moveTo>
                    <a:pt x="385" y="416"/>
                  </a:moveTo>
                  <a:cubicBezTo>
                    <a:pt x="354" y="354"/>
                    <a:pt x="354" y="354"/>
                    <a:pt x="354" y="354"/>
                  </a:cubicBezTo>
                  <a:cubicBezTo>
                    <a:pt x="333" y="302"/>
                    <a:pt x="333" y="302"/>
                    <a:pt x="333" y="302"/>
                  </a:cubicBezTo>
                  <a:cubicBezTo>
                    <a:pt x="302" y="354"/>
                    <a:pt x="302" y="354"/>
                    <a:pt x="302" y="354"/>
                  </a:cubicBezTo>
                  <a:cubicBezTo>
                    <a:pt x="271" y="416"/>
                    <a:pt x="271" y="416"/>
                    <a:pt x="271" y="416"/>
                  </a:cubicBezTo>
                  <a:cubicBezTo>
                    <a:pt x="239" y="354"/>
                    <a:pt x="239" y="354"/>
                    <a:pt x="239" y="354"/>
                  </a:cubicBezTo>
                  <a:cubicBezTo>
                    <a:pt x="187" y="385"/>
                    <a:pt x="187" y="385"/>
                    <a:pt x="187" y="385"/>
                  </a:cubicBezTo>
                  <a:cubicBezTo>
                    <a:pt x="250" y="499"/>
                    <a:pt x="250" y="499"/>
                    <a:pt x="250" y="499"/>
                  </a:cubicBezTo>
                  <a:cubicBezTo>
                    <a:pt x="271" y="552"/>
                    <a:pt x="271" y="552"/>
                    <a:pt x="271" y="552"/>
                  </a:cubicBezTo>
                  <a:cubicBezTo>
                    <a:pt x="302" y="499"/>
                    <a:pt x="302" y="499"/>
                    <a:pt x="302" y="499"/>
                  </a:cubicBezTo>
                  <a:cubicBezTo>
                    <a:pt x="333" y="437"/>
                    <a:pt x="333" y="437"/>
                    <a:pt x="333" y="437"/>
                  </a:cubicBezTo>
                  <a:cubicBezTo>
                    <a:pt x="364" y="499"/>
                    <a:pt x="364" y="499"/>
                    <a:pt x="364" y="499"/>
                  </a:cubicBezTo>
                  <a:cubicBezTo>
                    <a:pt x="385" y="552"/>
                    <a:pt x="385" y="552"/>
                    <a:pt x="385" y="552"/>
                  </a:cubicBezTo>
                  <a:cubicBezTo>
                    <a:pt x="416" y="499"/>
                    <a:pt x="416" y="499"/>
                    <a:pt x="416" y="499"/>
                  </a:cubicBezTo>
                  <a:cubicBezTo>
                    <a:pt x="479" y="385"/>
                    <a:pt x="479" y="385"/>
                    <a:pt x="479" y="385"/>
                  </a:cubicBezTo>
                  <a:cubicBezTo>
                    <a:pt x="427" y="354"/>
                    <a:pt x="427" y="354"/>
                    <a:pt x="427" y="354"/>
                  </a:cubicBezTo>
                  <a:lnTo>
                    <a:pt x="385" y="416"/>
                  </a:lnTo>
                  <a:close/>
                  <a:moveTo>
                    <a:pt x="385" y="416"/>
                  </a:moveTo>
                  <a:lnTo>
                    <a:pt x="385" y="416"/>
                  </a:lnTo>
                  <a:close/>
                </a:path>
              </a:pathLst>
            </a:custGeom>
            <a:solidFill>
              <a:schemeClr val="bg1"/>
            </a:solidFill>
            <a:ln>
              <a:noFill/>
            </a:ln>
            <a:effectLst/>
            <a:extLst/>
          </p:spPr>
          <p:txBody>
            <a:bodyPr wrap="none" lIns="182843" tIns="91422" rIns="182843" bIns="91422" anchor="ctr"/>
            <a:lstStyle/>
            <a:p>
              <a:pPr>
                <a:defRPr/>
              </a:pPr>
              <a:endParaRPr lang="en-US" sz="2400" dirty="0">
                <a:latin typeface="Calibri" panose="020F0502020204030204" pitchFamily="34" charset="0"/>
                <a:ea typeface="SimSun" charset="0"/>
                <a:cs typeface="Calibri" panose="020F0502020204030204" pitchFamily="34" charset="0"/>
              </a:endParaRPr>
            </a:p>
          </p:txBody>
        </p:sp>
      </p:grpSp>
      <p:grpSp>
        <p:nvGrpSpPr>
          <p:cNvPr id="91" name="Group 90">
            <a:extLst>
              <a:ext uri="{FF2B5EF4-FFF2-40B4-BE49-F238E27FC236}">
                <a16:creationId xmlns:a16="http://schemas.microsoft.com/office/drawing/2014/main" id="{B94F6FB9-3F98-404D-9165-041606B87C2E}"/>
              </a:ext>
            </a:extLst>
          </p:cNvPr>
          <p:cNvGrpSpPr/>
          <p:nvPr/>
        </p:nvGrpSpPr>
        <p:grpSpPr>
          <a:xfrm>
            <a:off x="6455062" y="2649933"/>
            <a:ext cx="923827" cy="923827"/>
            <a:chOff x="6389270" y="2060607"/>
            <a:chExt cx="923827" cy="923827"/>
          </a:xfrm>
        </p:grpSpPr>
        <p:sp>
          <p:nvSpPr>
            <p:cNvPr id="92" name="Oval 91">
              <a:extLst>
                <a:ext uri="{FF2B5EF4-FFF2-40B4-BE49-F238E27FC236}">
                  <a16:creationId xmlns:a16="http://schemas.microsoft.com/office/drawing/2014/main" id="{75A60463-6C80-7F43-A34F-C148DB9442B5}"/>
                </a:ext>
              </a:extLst>
            </p:cNvPr>
            <p:cNvSpPr/>
            <p:nvPr/>
          </p:nvSpPr>
          <p:spPr>
            <a:xfrm>
              <a:off x="6389270" y="2060607"/>
              <a:ext cx="923827" cy="923827"/>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2"/>
                </a:solidFill>
                <a:latin typeface="Calibri" panose="020F0502020204030204" pitchFamily="34" charset="0"/>
                <a:cs typeface="Calibri" panose="020F0502020204030204" pitchFamily="34" charset="0"/>
              </a:endParaRPr>
            </a:p>
          </p:txBody>
        </p:sp>
        <p:sp>
          <p:nvSpPr>
            <p:cNvPr id="93" name="AutoShape 123">
              <a:extLst>
                <a:ext uri="{FF2B5EF4-FFF2-40B4-BE49-F238E27FC236}">
                  <a16:creationId xmlns:a16="http://schemas.microsoft.com/office/drawing/2014/main" id="{62AB57AD-4390-5B48-B2A5-0E55901055AF}"/>
                </a:ext>
              </a:extLst>
            </p:cNvPr>
            <p:cNvSpPr>
              <a:spLocks noChangeAspect="1"/>
            </p:cNvSpPr>
            <p:nvPr/>
          </p:nvSpPr>
          <p:spPr bwMode="auto">
            <a:xfrm>
              <a:off x="6653010" y="2304473"/>
              <a:ext cx="396346" cy="43609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6949"/>
                  </a:moveTo>
                  <a:cubicBezTo>
                    <a:pt x="21599" y="7542"/>
                    <a:pt x="21407" y="8153"/>
                    <a:pt x="21017" y="8781"/>
                  </a:cubicBezTo>
                  <a:cubicBezTo>
                    <a:pt x="20628" y="9416"/>
                    <a:pt x="20109" y="10015"/>
                    <a:pt x="19458" y="10585"/>
                  </a:cubicBezTo>
                  <a:cubicBezTo>
                    <a:pt x="18806" y="11152"/>
                    <a:pt x="18040" y="11651"/>
                    <a:pt x="17159" y="12083"/>
                  </a:cubicBezTo>
                  <a:cubicBezTo>
                    <a:pt x="16275" y="12512"/>
                    <a:pt x="15327" y="12820"/>
                    <a:pt x="14315" y="12996"/>
                  </a:cubicBezTo>
                  <a:cubicBezTo>
                    <a:pt x="13880" y="13090"/>
                    <a:pt x="13492" y="13284"/>
                    <a:pt x="13151" y="13578"/>
                  </a:cubicBezTo>
                  <a:cubicBezTo>
                    <a:pt x="12809" y="13872"/>
                    <a:pt x="12641" y="14204"/>
                    <a:pt x="12641" y="14571"/>
                  </a:cubicBezTo>
                  <a:cubicBezTo>
                    <a:pt x="12641" y="14900"/>
                    <a:pt x="12713" y="15140"/>
                    <a:pt x="12865" y="15293"/>
                  </a:cubicBezTo>
                  <a:cubicBezTo>
                    <a:pt x="13015" y="15449"/>
                    <a:pt x="13177" y="15596"/>
                    <a:pt x="13364" y="15728"/>
                  </a:cubicBezTo>
                  <a:cubicBezTo>
                    <a:pt x="13546" y="15866"/>
                    <a:pt x="13717" y="16010"/>
                    <a:pt x="13874" y="16169"/>
                  </a:cubicBezTo>
                  <a:cubicBezTo>
                    <a:pt x="14032" y="16330"/>
                    <a:pt x="14125" y="16574"/>
                    <a:pt x="14160" y="16903"/>
                  </a:cubicBezTo>
                  <a:cubicBezTo>
                    <a:pt x="14195" y="17117"/>
                    <a:pt x="14187" y="17340"/>
                    <a:pt x="14133" y="17564"/>
                  </a:cubicBezTo>
                  <a:cubicBezTo>
                    <a:pt x="14099" y="17696"/>
                    <a:pt x="14200" y="17805"/>
                    <a:pt x="14432" y="17893"/>
                  </a:cubicBezTo>
                  <a:cubicBezTo>
                    <a:pt x="14667" y="17981"/>
                    <a:pt x="14956" y="18069"/>
                    <a:pt x="15295" y="18154"/>
                  </a:cubicBezTo>
                  <a:cubicBezTo>
                    <a:pt x="15637" y="18236"/>
                    <a:pt x="15987" y="18342"/>
                    <a:pt x="16344" y="18468"/>
                  </a:cubicBezTo>
                  <a:cubicBezTo>
                    <a:pt x="16705" y="18595"/>
                    <a:pt x="16975" y="18756"/>
                    <a:pt x="17164" y="18953"/>
                  </a:cubicBezTo>
                  <a:cubicBezTo>
                    <a:pt x="17266" y="19050"/>
                    <a:pt x="17351" y="19232"/>
                    <a:pt x="17415" y="19511"/>
                  </a:cubicBezTo>
                  <a:cubicBezTo>
                    <a:pt x="17477" y="19790"/>
                    <a:pt x="17519" y="20090"/>
                    <a:pt x="17535" y="20416"/>
                  </a:cubicBezTo>
                  <a:cubicBezTo>
                    <a:pt x="17554" y="20727"/>
                    <a:pt x="17527" y="21000"/>
                    <a:pt x="17463" y="21241"/>
                  </a:cubicBezTo>
                  <a:cubicBezTo>
                    <a:pt x="17394" y="21479"/>
                    <a:pt x="17268" y="21599"/>
                    <a:pt x="17089" y="21599"/>
                  </a:cubicBezTo>
                  <a:lnTo>
                    <a:pt x="4496" y="21599"/>
                  </a:lnTo>
                  <a:cubicBezTo>
                    <a:pt x="4328" y="21599"/>
                    <a:pt x="4205" y="21479"/>
                    <a:pt x="4130" y="21241"/>
                  </a:cubicBezTo>
                  <a:cubicBezTo>
                    <a:pt x="4061" y="21000"/>
                    <a:pt x="4032" y="20727"/>
                    <a:pt x="4048" y="20416"/>
                  </a:cubicBezTo>
                  <a:cubicBezTo>
                    <a:pt x="4066" y="20090"/>
                    <a:pt x="4109" y="19790"/>
                    <a:pt x="4170" y="19511"/>
                  </a:cubicBezTo>
                  <a:cubicBezTo>
                    <a:pt x="4235" y="19232"/>
                    <a:pt x="4317" y="19050"/>
                    <a:pt x="4421" y="18953"/>
                  </a:cubicBezTo>
                  <a:cubicBezTo>
                    <a:pt x="4616" y="18768"/>
                    <a:pt x="4889" y="18606"/>
                    <a:pt x="5239" y="18474"/>
                  </a:cubicBezTo>
                  <a:cubicBezTo>
                    <a:pt x="5588" y="18345"/>
                    <a:pt x="5933" y="18236"/>
                    <a:pt x="6269" y="18154"/>
                  </a:cubicBezTo>
                  <a:cubicBezTo>
                    <a:pt x="6606" y="18069"/>
                    <a:pt x="6897" y="17984"/>
                    <a:pt x="7145" y="17901"/>
                  </a:cubicBezTo>
                  <a:cubicBezTo>
                    <a:pt x="7394" y="17816"/>
                    <a:pt x="7498" y="17705"/>
                    <a:pt x="7463" y="17564"/>
                  </a:cubicBezTo>
                  <a:cubicBezTo>
                    <a:pt x="7428" y="17432"/>
                    <a:pt x="7412" y="17311"/>
                    <a:pt x="7412" y="17205"/>
                  </a:cubicBezTo>
                  <a:lnTo>
                    <a:pt x="7412" y="16903"/>
                  </a:lnTo>
                  <a:cubicBezTo>
                    <a:pt x="7428" y="16574"/>
                    <a:pt x="7519" y="16330"/>
                    <a:pt x="7687" y="16169"/>
                  </a:cubicBezTo>
                  <a:cubicBezTo>
                    <a:pt x="7853" y="16010"/>
                    <a:pt x="8034" y="15866"/>
                    <a:pt x="8224" y="15728"/>
                  </a:cubicBezTo>
                  <a:cubicBezTo>
                    <a:pt x="8416" y="15593"/>
                    <a:pt x="8584" y="15446"/>
                    <a:pt x="8729" y="15293"/>
                  </a:cubicBezTo>
                  <a:cubicBezTo>
                    <a:pt x="8873" y="15140"/>
                    <a:pt x="8945" y="14900"/>
                    <a:pt x="8945" y="14571"/>
                  </a:cubicBezTo>
                  <a:cubicBezTo>
                    <a:pt x="8945" y="14204"/>
                    <a:pt x="8777" y="13875"/>
                    <a:pt x="8440" y="13578"/>
                  </a:cubicBezTo>
                  <a:cubicBezTo>
                    <a:pt x="8104" y="13281"/>
                    <a:pt x="7706" y="13090"/>
                    <a:pt x="7247" y="12996"/>
                  </a:cubicBezTo>
                  <a:cubicBezTo>
                    <a:pt x="6251" y="12811"/>
                    <a:pt x="5311" y="12497"/>
                    <a:pt x="4435" y="12062"/>
                  </a:cubicBezTo>
                  <a:cubicBezTo>
                    <a:pt x="3554" y="11628"/>
                    <a:pt x="2790" y="11128"/>
                    <a:pt x="2133" y="10570"/>
                  </a:cubicBezTo>
                  <a:cubicBezTo>
                    <a:pt x="1479" y="10012"/>
                    <a:pt x="958" y="9416"/>
                    <a:pt x="574" y="8781"/>
                  </a:cubicBezTo>
                  <a:cubicBezTo>
                    <a:pt x="189" y="8153"/>
                    <a:pt x="0" y="7542"/>
                    <a:pt x="0" y="6949"/>
                  </a:cubicBezTo>
                  <a:lnTo>
                    <a:pt x="0" y="4320"/>
                  </a:lnTo>
                  <a:cubicBezTo>
                    <a:pt x="0" y="4009"/>
                    <a:pt x="93" y="3756"/>
                    <a:pt x="285" y="3553"/>
                  </a:cubicBezTo>
                  <a:cubicBezTo>
                    <a:pt x="475" y="3354"/>
                    <a:pt x="712" y="3254"/>
                    <a:pt x="998" y="3254"/>
                  </a:cubicBezTo>
                  <a:lnTo>
                    <a:pt x="5124" y="3254"/>
                  </a:lnTo>
                  <a:cubicBezTo>
                    <a:pt x="5108" y="3139"/>
                    <a:pt x="5097" y="3025"/>
                    <a:pt x="5097" y="2901"/>
                  </a:cubicBezTo>
                  <a:lnTo>
                    <a:pt x="5097" y="2564"/>
                  </a:lnTo>
                  <a:lnTo>
                    <a:pt x="5097" y="2505"/>
                  </a:lnTo>
                  <a:cubicBezTo>
                    <a:pt x="5097" y="2005"/>
                    <a:pt x="5118" y="1594"/>
                    <a:pt x="5156" y="1265"/>
                  </a:cubicBezTo>
                  <a:cubicBezTo>
                    <a:pt x="5193" y="939"/>
                    <a:pt x="5260" y="684"/>
                    <a:pt x="5353" y="499"/>
                  </a:cubicBezTo>
                  <a:cubicBezTo>
                    <a:pt x="5444" y="320"/>
                    <a:pt x="5580" y="187"/>
                    <a:pt x="5754" y="111"/>
                  </a:cubicBezTo>
                  <a:cubicBezTo>
                    <a:pt x="5928" y="38"/>
                    <a:pt x="6165" y="0"/>
                    <a:pt x="6464" y="0"/>
                  </a:cubicBezTo>
                  <a:lnTo>
                    <a:pt x="15132" y="0"/>
                  </a:lnTo>
                  <a:cubicBezTo>
                    <a:pt x="15410" y="0"/>
                    <a:pt x="15645" y="38"/>
                    <a:pt x="15829" y="111"/>
                  </a:cubicBezTo>
                  <a:cubicBezTo>
                    <a:pt x="16011" y="187"/>
                    <a:pt x="16149" y="320"/>
                    <a:pt x="16243" y="499"/>
                  </a:cubicBezTo>
                  <a:cubicBezTo>
                    <a:pt x="16336" y="684"/>
                    <a:pt x="16403" y="939"/>
                    <a:pt x="16435" y="1265"/>
                  </a:cubicBezTo>
                  <a:cubicBezTo>
                    <a:pt x="16470" y="1594"/>
                    <a:pt x="16486" y="2006"/>
                    <a:pt x="16486" y="2505"/>
                  </a:cubicBezTo>
                  <a:lnTo>
                    <a:pt x="16486" y="2863"/>
                  </a:lnTo>
                  <a:cubicBezTo>
                    <a:pt x="16486" y="2989"/>
                    <a:pt x="16478" y="3119"/>
                    <a:pt x="16459" y="3251"/>
                  </a:cubicBezTo>
                  <a:lnTo>
                    <a:pt x="20603" y="3251"/>
                  </a:lnTo>
                  <a:cubicBezTo>
                    <a:pt x="20884" y="3251"/>
                    <a:pt x="21119" y="3351"/>
                    <a:pt x="21314" y="3550"/>
                  </a:cubicBezTo>
                  <a:cubicBezTo>
                    <a:pt x="21503" y="3753"/>
                    <a:pt x="21599" y="4006"/>
                    <a:pt x="21599" y="4317"/>
                  </a:cubicBezTo>
                  <a:lnTo>
                    <a:pt x="21599" y="6949"/>
                  </a:lnTo>
                  <a:close/>
                  <a:moveTo>
                    <a:pt x="6283" y="10550"/>
                  </a:moveTo>
                  <a:cubicBezTo>
                    <a:pt x="6072" y="9798"/>
                    <a:pt x="5882" y="8978"/>
                    <a:pt x="5714" y="8082"/>
                  </a:cubicBezTo>
                  <a:cubicBezTo>
                    <a:pt x="5548" y="7189"/>
                    <a:pt x="5407" y="6299"/>
                    <a:pt x="5287" y="5415"/>
                  </a:cubicBezTo>
                  <a:lnTo>
                    <a:pt x="1962" y="5415"/>
                  </a:lnTo>
                  <a:lnTo>
                    <a:pt x="1962" y="6949"/>
                  </a:lnTo>
                  <a:cubicBezTo>
                    <a:pt x="1962" y="7137"/>
                    <a:pt x="2064" y="7389"/>
                    <a:pt x="2264" y="7709"/>
                  </a:cubicBezTo>
                  <a:cubicBezTo>
                    <a:pt x="2462" y="8029"/>
                    <a:pt x="2753" y="8358"/>
                    <a:pt x="3126" y="8699"/>
                  </a:cubicBezTo>
                  <a:cubicBezTo>
                    <a:pt x="3500" y="9040"/>
                    <a:pt x="3954" y="9381"/>
                    <a:pt x="4488" y="9707"/>
                  </a:cubicBezTo>
                  <a:cubicBezTo>
                    <a:pt x="5022" y="10033"/>
                    <a:pt x="5618" y="10315"/>
                    <a:pt x="6283" y="10550"/>
                  </a:cubicBezTo>
                  <a:moveTo>
                    <a:pt x="19629" y="5415"/>
                  </a:moveTo>
                  <a:lnTo>
                    <a:pt x="16280" y="5415"/>
                  </a:lnTo>
                  <a:cubicBezTo>
                    <a:pt x="16179" y="6299"/>
                    <a:pt x="16043" y="7189"/>
                    <a:pt x="15877" y="8082"/>
                  </a:cubicBezTo>
                  <a:cubicBezTo>
                    <a:pt x="15712" y="8978"/>
                    <a:pt x="15522" y="9798"/>
                    <a:pt x="15308" y="10550"/>
                  </a:cubicBezTo>
                  <a:cubicBezTo>
                    <a:pt x="15973" y="10315"/>
                    <a:pt x="16574" y="10033"/>
                    <a:pt x="17105" y="9707"/>
                  </a:cubicBezTo>
                  <a:cubicBezTo>
                    <a:pt x="17637" y="9381"/>
                    <a:pt x="18091" y="9040"/>
                    <a:pt x="18467" y="8699"/>
                  </a:cubicBezTo>
                  <a:cubicBezTo>
                    <a:pt x="18844" y="8358"/>
                    <a:pt x="19130" y="8029"/>
                    <a:pt x="19330" y="7709"/>
                  </a:cubicBezTo>
                  <a:cubicBezTo>
                    <a:pt x="19530" y="7389"/>
                    <a:pt x="19629" y="7137"/>
                    <a:pt x="19629" y="6949"/>
                  </a:cubicBezTo>
                  <a:lnTo>
                    <a:pt x="19629" y="5415"/>
                  </a:lnTo>
                  <a:close/>
                </a:path>
              </a:pathLst>
            </a:custGeom>
            <a:solidFill>
              <a:schemeClr val="bg1"/>
            </a:solidFill>
            <a:ln>
              <a:noFill/>
            </a:ln>
            <a:effectLst/>
            <a:extLst/>
          </p:spPr>
          <p:txBody>
            <a:bodyPr lIns="50789" tIns="50789" rIns="50789" bIns="50789" anchor="ctr"/>
            <a:lstStyle/>
            <a:p>
              <a:pPr defTabSz="457098">
                <a:defRPr/>
              </a:pPr>
              <a:endParaRPr lang="es-ES" sz="3600" dirty="0">
                <a:solidFill>
                  <a:srgbClr val="44CEB9"/>
                </a:solidFill>
                <a:effectLst>
                  <a:outerShdw blurRad="38100" dist="38100" dir="2700000" algn="tl">
                    <a:srgbClr val="000000"/>
                  </a:outerShdw>
                </a:effectLst>
                <a:latin typeface="Calibri" panose="020F0502020204030204" pitchFamily="34" charset="0"/>
                <a:cs typeface="Calibri" panose="020F0502020204030204" pitchFamily="34" charset="0"/>
                <a:sym typeface="Gill Sans" charset="0"/>
              </a:endParaRPr>
            </a:p>
          </p:txBody>
        </p:sp>
      </p:grpSp>
      <p:grpSp>
        <p:nvGrpSpPr>
          <p:cNvPr id="94" name="Group 93">
            <a:extLst>
              <a:ext uri="{FF2B5EF4-FFF2-40B4-BE49-F238E27FC236}">
                <a16:creationId xmlns:a16="http://schemas.microsoft.com/office/drawing/2014/main" id="{2234199E-9FA2-C746-9A72-CB3F6E2D87B8}"/>
              </a:ext>
            </a:extLst>
          </p:cNvPr>
          <p:cNvGrpSpPr/>
          <p:nvPr/>
        </p:nvGrpSpPr>
        <p:grpSpPr>
          <a:xfrm>
            <a:off x="6392870" y="4369507"/>
            <a:ext cx="923827" cy="923827"/>
            <a:chOff x="6411067" y="3368244"/>
            <a:chExt cx="923827" cy="923827"/>
          </a:xfrm>
        </p:grpSpPr>
        <p:sp>
          <p:nvSpPr>
            <p:cNvPr id="95" name="Oval 94">
              <a:extLst>
                <a:ext uri="{FF2B5EF4-FFF2-40B4-BE49-F238E27FC236}">
                  <a16:creationId xmlns:a16="http://schemas.microsoft.com/office/drawing/2014/main" id="{F10EA409-B976-EB49-AFC0-0E74F4FC7B15}"/>
                </a:ext>
              </a:extLst>
            </p:cNvPr>
            <p:cNvSpPr/>
            <p:nvPr/>
          </p:nvSpPr>
          <p:spPr>
            <a:xfrm>
              <a:off x="6411067" y="3368244"/>
              <a:ext cx="923827" cy="923827"/>
            </a:xfrm>
            <a:prstGeom prst="ellipse">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2"/>
                </a:solidFill>
                <a:latin typeface="Calibri" panose="020F0502020204030204" pitchFamily="34" charset="0"/>
                <a:cs typeface="Calibri" panose="020F0502020204030204" pitchFamily="34" charset="0"/>
              </a:endParaRPr>
            </a:p>
          </p:txBody>
        </p:sp>
        <p:sp>
          <p:nvSpPr>
            <p:cNvPr id="96" name="Freeform 95">
              <a:extLst>
                <a:ext uri="{FF2B5EF4-FFF2-40B4-BE49-F238E27FC236}">
                  <a16:creationId xmlns:a16="http://schemas.microsoft.com/office/drawing/2014/main" id="{431AE865-15C2-994C-AD71-04AD212684A2}"/>
                </a:ext>
              </a:extLst>
            </p:cNvPr>
            <p:cNvSpPr>
              <a:spLocks noChangeAspect="1" noChangeArrowheads="1"/>
            </p:cNvSpPr>
            <p:nvPr/>
          </p:nvSpPr>
          <p:spPr bwMode="auto">
            <a:xfrm>
              <a:off x="6689583" y="3610658"/>
              <a:ext cx="366795" cy="438998"/>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square" anchor="ctr">
              <a:noAutofit/>
            </a:bodyPr>
            <a:lstStyle/>
            <a:p>
              <a:pPr>
                <a:defRPr/>
              </a:pPr>
              <a:endParaRPr lang="en-US" sz="2400" dirty="0">
                <a:latin typeface="Calibri" panose="020F0502020204030204" pitchFamily="34" charset="0"/>
                <a:ea typeface="SimSun" charset="0"/>
                <a:cs typeface="Calibri" panose="020F0502020204030204" pitchFamily="34" charset="0"/>
              </a:endParaRPr>
            </a:p>
          </p:txBody>
        </p:sp>
      </p:grpSp>
      <p:grpSp>
        <p:nvGrpSpPr>
          <p:cNvPr id="97" name="Group 96">
            <a:extLst>
              <a:ext uri="{FF2B5EF4-FFF2-40B4-BE49-F238E27FC236}">
                <a16:creationId xmlns:a16="http://schemas.microsoft.com/office/drawing/2014/main" id="{292F2E56-FCC3-134C-9418-F6E6BE463610}"/>
              </a:ext>
            </a:extLst>
          </p:cNvPr>
          <p:cNvGrpSpPr/>
          <p:nvPr/>
        </p:nvGrpSpPr>
        <p:grpSpPr>
          <a:xfrm>
            <a:off x="4931819" y="2649933"/>
            <a:ext cx="923827" cy="923827"/>
            <a:chOff x="4866027" y="2060607"/>
            <a:chExt cx="923827" cy="923827"/>
          </a:xfrm>
        </p:grpSpPr>
        <p:sp>
          <p:nvSpPr>
            <p:cNvPr id="98" name="Oval 97">
              <a:extLst>
                <a:ext uri="{FF2B5EF4-FFF2-40B4-BE49-F238E27FC236}">
                  <a16:creationId xmlns:a16="http://schemas.microsoft.com/office/drawing/2014/main" id="{B44E8E20-85FA-4B48-A9F7-CE124C07DC67}"/>
                </a:ext>
              </a:extLst>
            </p:cNvPr>
            <p:cNvSpPr/>
            <p:nvPr/>
          </p:nvSpPr>
          <p:spPr>
            <a:xfrm>
              <a:off x="4866027" y="2060607"/>
              <a:ext cx="923827" cy="923827"/>
            </a:xfrm>
            <a:prstGeom prst="ellipse">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tx2"/>
                </a:solidFill>
                <a:latin typeface="Calibri" panose="020F0502020204030204" pitchFamily="34" charset="0"/>
                <a:cs typeface="Calibri" panose="020F0502020204030204" pitchFamily="34" charset="0"/>
              </a:endParaRPr>
            </a:p>
          </p:txBody>
        </p:sp>
        <p:sp>
          <p:nvSpPr>
            <p:cNvPr id="99" name="AutoShape 87">
              <a:extLst>
                <a:ext uri="{FF2B5EF4-FFF2-40B4-BE49-F238E27FC236}">
                  <a16:creationId xmlns:a16="http://schemas.microsoft.com/office/drawing/2014/main" id="{9F28318B-CDB2-034C-B693-FDE6731571A3}"/>
                </a:ext>
              </a:extLst>
            </p:cNvPr>
            <p:cNvSpPr>
              <a:spLocks noChangeAspect="1"/>
            </p:cNvSpPr>
            <p:nvPr/>
          </p:nvSpPr>
          <p:spPr bwMode="auto">
            <a:xfrm>
              <a:off x="5103392" y="2297913"/>
              <a:ext cx="449097" cy="449214"/>
            </a:xfrm>
            <a:custGeom>
              <a:avLst/>
              <a:gdLst>
                <a:gd name="T0" fmla="+- 0 10798 9"/>
                <a:gd name="T1" fmla="*/ T0 w 21578"/>
                <a:gd name="T2" fmla="*/ 10800 h 21600"/>
                <a:gd name="T3" fmla="+- 0 10798 9"/>
                <a:gd name="T4" fmla="*/ T3 w 21578"/>
                <a:gd name="T5" fmla="*/ 10800 h 21600"/>
                <a:gd name="T6" fmla="+- 0 10798 9"/>
                <a:gd name="T7" fmla="*/ T6 w 21578"/>
                <a:gd name="T8" fmla="*/ 10800 h 21600"/>
                <a:gd name="T9" fmla="+- 0 10798 9"/>
                <a:gd name="T10" fmla="*/ T9 w 21578"/>
                <a:gd name="T11" fmla="*/ 10800 h 21600"/>
              </a:gdLst>
              <a:ahLst/>
              <a:cxnLst>
                <a:cxn ang="0">
                  <a:pos x="T1" y="T2"/>
                </a:cxn>
                <a:cxn ang="0">
                  <a:pos x="T4" y="T5"/>
                </a:cxn>
                <a:cxn ang="0">
                  <a:pos x="T7" y="T8"/>
                </a:cxn>
                <a:cxn ang="0">
                  <a:pos x="T10" y="T11"/>
                </a:cxn>
              </a:cxnLst>
              <a:rect l="0" t="0" r="r" b="b"/>
              <a:pathLst>
                <a:path w="21578" h="21600">
                  <a:moveTo>
                    <a:pt x="21416" y="10074"/>
                  </a:moveTo>
                  <a:cubicBezTo>
                    <a:pt x="21507" y="10166"/>
                    <a:pt x="21562" y="10284"/>
                    <a:pt x="21574" y="10428"/>
                  </a:cubicBezTo>
                  <a:cubicBezTo>
                    <a:pt x="21590" y="10569"/>
                    <a:pt x="21562" y="10702"/>
                    <a:pt x="21483" y="10820"/>
                  </a:cubicBezTo>
                  <a:lnTo>
                    <a:pt x="20967" y="11551"/>
                  </a:lnTo>
                  <a:cubicBezTo>
                    <a:pt x="20891" y="11678"/>
                    <a:pt x="20778" y="11744"/>
                    <a:pt x="20634" y="11744"/>
                  </a:cubicBezTo>
                  <a:lnTo>
                    <a:pt x="19889" y="11744"/>
                  </a:lnTo>
                  <a:cubicBezTo>
                    <a:pt x="19769" y="11744"/>
                    <a:pt x="19671" y="11704"/>
                    <a:pt x="19601" y="11632"/>
                  </a:cubicBezTo>
                  <a:lnTo>
                    <a:pt x="11078" y="3253"/>
                  </a:lnTo>
                  <a:cubicBezTo>
                    <a:pt x="10884" y="3072"/>
                    <a:pt x="10695" y="3072"/>
                    <a:pt x="10503" y="3253"/>
                  </a:cubicBezTo>
                  <a:lnTo>
                    <a:pt x="1980" y="11632"/>
                  </a:lnTo>
                  <a:cubicBezTo>
                    <a:pt x="1918" y="11704"/>
                    <a:pt x="1819" y="11744"/>
                    <a:pt x="1692" y="11744"/>
                  </a:cubicBezTo>
                  <a:lnTo>
                    <a:pt x="944" y="11744"/>
                  </a:lnTo>
                  <a:cubicBezTo>
                    <a:pt x="808" y="11744"/>
                    <a:pt x="695" y="11678"/>
                    <a:pt x="611" y="11551"/>
                  </a:cubicBezTo>
                  <a:lnTo>
                    <a:pt x="96" y="10820"/>
                  </a:lnTo>
                  <a:cubicBezTo>
                    <a:pt x="19" y="10710"/>
                    <a:pt x="-9" y="10584"/>
                    <a:pt x="2" y="10440"/>
                  </a:cubicBezTo>
                  <a:cubicBezTo>
                    <a:pt x="19" y="10298"/>
                    <a:pt x="74" y="10175"/>
                    <a:pt x="165" y="10074"/>
                  </a:cubicBezTo>
                  <a:lnTo>
                    <a:pt x="10112" y="287"/>
                  </a:lnTo>
                  <a:cubicBezTo>
                    <a:pt x="10321" y="106"/>
                    <a:pt x="10546" y="8"/>
                    <a:pt x="10788" y="0"/>
                  </a:cubicBezTo>
                  <a:cubicBezTo>
                    <a:pt x="11042" y="0"/>
                    <a:pt x="11267" y="97"/>
                    <a:pt x="11469" y="287"/>
                  </a:cubicBezTo>
                  <a:lnTo>
                    <a:pt x="14220" y="2991"/>
                  </a:lnTo>
                  <a:lnTo>
                    <a:pt x="14220" y="1586"/>
                  </a:lnTo>
                  <a:cubicBezTo>
                    <a:pt x="14220" y="1436"/>
                    <a:pt x="14266" y="1313"/>
                    <a:pt x="14352" y="1206"/>
                  </a:cubicBezTo>
                  <a:cubicBezTo>
                    <a:pt x="14441" y="1099"/>
                    <a:pt x="14546" y="1048"/>
                    <a:pt x="14669" y="1048"/>
                  </a:cubicBezTo>
                  <a:lnTo>
                    <a:pt x="17226" y="1048"/>
                  </a:lnTo>
                  <a:cubicBezTo>
                    <a:pt x="17348" y="1048"/>
                    <a:pt x="17451" y="1099"/>
                    <a:pt x="17530" y="1206"/>
                  </a:cubicBezTo>
                  <a:cubicBezTo>
                    <a:pt x="17609" y="1312"/>
                    <a:pt x="17653" y="1436"/>
                    <a:pt x="17653" y="1586"/>
                  </a:cubicBezTo>
                  <a:lnTo>
                    <a:pt x="17653" y="6383"/>
                  </a:lnTo>
                  <a:lnTo>
                    <a:pt x="21416" y="10074"/>
                  </a:lnTo>
                  <a:close/>
                  <a:moveTo>
                    <a:pt x="18523" y="11977"/>
                  </a:moveTo>
                  <a:lnTo>
                    <a:pt x="18523" y="20551"/>
                  </a:lnTo>
                  <a:cubicBezTo>
                    <a:pt x="18523" y="20854"/>
                    <a:pt x="18441" y="21104"/>
                    <a:pt x="18276" y="21300"/>
                  </a:cubicBezTo>
                  <a:cubicBezTo>
                    <a:pt x="18110" y="21502"/>
                    <a:pt x="17904" y="21599"/>
                    <a:pt x="17653" y="21599"/>
                  </a:cubicBezTo>
                  <a:lnTo>
                    <a:pt x="12809" y="21599"/>
                  </a:lnTo>
                  <a:lnTo>
                    <a:pt x="12809" y="14736"/>
                  </a:lnTo>
                  <a:lnTo>
                    <a:pt x="8772" y="14736"/>
                  </a:lnTo>
                  <a:lnTo>
                    <a:pt x="8772" y="21599"/>
                  </a:lnTo>
                  <a:lnTo>
                    <a:pt x="3928" y="21599"/>
                  </a:lnTo>
                  <a:cubicBezTo>
                    <a:pt x="3677" y="21599"/>
                    <a:pt x="3468" y="21502"/>
                    <a:pt x="3303" y="21300"/>
                  </a:cubicBezTo>
                  <a:cubicBezTo>
                    <a:pt x="3140" y="21104"/>
                    <a:pt x="3056" y="20854"/>
                    <a:pt x="3056" y="20551"/>
                  </a:cubicBezTo>
                  <a:lnTo>
                    <a:pt x="3056" y="11977"/>
                  </a:lnTo>
                  <a:lnTo>
                    <a:pt x="10788" y="4356"/>
                  </a:lnTo>
                  <a:lnTo>
                    <a:pt x="18523" y="11977"/>
                  </a:lnTo>
                  <a:close/>
                </a:path>
              </a:pathLst>
            </a:custGeom>
            <a:solidFill>
              <a:schemeClr val="bg1"/>
            </a:solidFill>
            <a:ln>
              <a:noFill/>
            </a:ln>
            <a:effectLst/>
            <a:extLst/>
          </p:spPr>
          <p:txBody>
            <a:bodyPr lIns="101578" tIns="101578" rIns="101578" bIns="101578" anchor="ctr"/>
            <a:lstStyle/>
            <a:p>
              <a:pPr defTabSz="914195">
                <a:defRPr/>
              </a:pPr>
              <a:endParaRPr lang="es-ES" sz="6600" dirty="0">
                <a:solidFill>
                  <a:srgbClr val="44CEB9"/>
                </a:solidFill>
                <a:effectLst>
                  <a:outerShdw blurRad="38100" dist="38100" dir="2700000" algn="tl">
                    <a:srgbClr val="000000"/>
                  </a:outerShdw>
                </a:effectLst>
                <a:latin typeface="Calibri" panose="020F0502020204030204" pitchFamily="34" charset="0"/>
                <a:cs typeface="Calibri" panose="020F0502020204030204" pitchFamily="34" charset="0"/>
                <a:sym typeface="Gill Sans" charset="0"/>
              </a:endParaRPr>
            </a:p>
          </p:txBody>
        </p:sp>
      </p:grpSp>
      <p:sp>
        <p:nvSpPr>
          <p:cNvPr id="100" name="TextBox 99">
            <a:extLst>
              <a:ext uri="{FF2B5EF4-FFF2-40B4-BE49-F238E27FC236}">
                <a16:creationId xmlns:a16="http://schemas.microsoft.com/office/drawing/2014/main" id="{BC84BEAC-B268-2849-ABA8-D4143648D1E5}"/>
              </a:ext>
            </a:extLst>
          </p:cNvPr>
          <p:cNvSpPr txBox="1"/>
          <p:nvPr/>
        </p:nvSpPr>
        <p:spPr>
          <a:xfrm>
            <a:off x="3006075" y="395385"/>
            <a:ext cx="6179850" cy="784822"/>
          </a:xfrm>
          <a:prstGeom prst="rect">
            <a:avLst/>
          </a:prstGeom>
          <a:noFill/>
        </p:spPr>
        <p:txBody>
          <a:bodyPr wrap="square" lIns="45711" tIns="22856" rIns="45711" bIns="22856" rtlCol="0">
            <a:spAutoFit/>
          </a:bodyPr>
          <a:lstStyle/>
          <a:p>
            <a:pPr algn="ctr"/>
            <a:r>
              <a:rPr lang="vi-VN" sz="4800" b="1">
                <a:solidFill>
                  <a:schemeClr val="accent2"/>
                </a:solidFill>
                <a:latin typeface="Calibri" panose="020F0502020204030204" pitchFamily="34" charset="0"/>
                <a:cs typeface="Calibri" panose="020F0502020204030204" pitchFamily="34" charset="0"/>
              </a:rPr>
              <a:t>Tổng quan đề tài</a:t>
            </a:r>
            <a:endParaRPr lang="id-ID" sz="4800" b="1" dirty="0">
              <a:solidFill>
                <a:schemeClr val="tx1">
                  <a:lumMod val="50000"/>
                  <a:lumOff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76614609"/>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250"/>
                                      </p:stCondLst>
                                      <p:childTnLst>
                                        <p:set>
                                          <p:cBhvr>
                                            <p:cTn id="6" dur="1" fill="hold">
                                              <p:stCondLst>
                                                <p:cond delay="0"/>
                                              </p:stCondLst>
                                            </p:cTn>
                                            <p:tgtEl>
                                              <p:spTgt spid="87"/>
                                            </p:tgtEl>
                                            <p:attrNameLst>
                                              <p:attrName>style.visibility</p:attrName>
                                            </p:attrNameLst>
                                          </p:cBhvr>
                                          <p:to>
                                            <p:strVal val="visible"/>
                                          </p:to>
                                        </p:set>
                                        <p:animEffect transition="in" filter="barn(outHorizontal)">
                                          <p:cBhvr>
                                            <p:cTn id="7" dur="500"/>
                                            <p:tgtEl>
                                              <p:spTgt spid="87"/>
                                            </p:tgtEl>
                                          </p:cBhvr>
                                        </p:animEffect>
                                      </p:childTnLst>
                                    </p:cTn>
                                  </p:par>
                                  <p:par>
                                    <p:cTn id="8" presetID="2" presetClass="entr" presetSubtype="4" fill="hold" nodeType="withEffect" p14:presetBounceEnd="50000">
                                      <p:stCondLst>
                                        <p:cond delay="250"/>
                                      </p:stCondLst>
                                      <p:childTnLst>
                                        <p:set>
                                          <p:cBhvr>
                                            <p:cTn id="9" dur="1" fill="hold">
                                              <p:stCondLst>
                                                <p:cond delay="0"/>
                                              </p:stCondLst>
                                            </p:cTn>
                                            <p:tgtEl>
                                              <p:spTgt spid="97"/>
                                            </p:tgtEl>
                                            <p:attrNameLst>
                                              <p:attrName>style.visibility</p:attrName>
                                            </p:attrNameLst>
                                          </p:cBhvr>
                                          <p:to>
                                            <p:strVal val="visible"/>
                                          </p:to>
                                        </p:set>
                                        <p:anim calcmode="lin" valueType="num" p14:bounceEnd="50000">
                                          <p:cBhvr additive="base">
                                            <p:cTn id="10" dur="1000" fill="hold"/>
                                            <p:tgtEl>
                                              <p:spTgt spid="97"/>
                                            </p:tgtEl>
                                            <p:attrNameLst>
                                              <p:attrName>ppt_x</p:attrName>
                                            </p:attrNameLst>
                                          </p:cBhvr>
                                          <p:tavLst>
                                            <p:tav tm="0">
                                              <p:val>
                                                <p:strVal val="#ppt_x"/>
                                              </p:val>
                                            </p:tav>
                                            <p:tav tm="100000">
                                              <p:val>
                                                <p:strVal val="#ppt_x"/>
                                              </p:val>
                                            </p:tav>
                                          </p:tavLst>
                                        </p:anim>
                                        <p:anim calcmode="lin" valueType="num" p14:bounceEnd="50000">
                                          <p:cBhvr additive="base">
                                            <p:cTn id="11" dur="1000" fill="hold"/>
                                            <p:tgtEl>
                                              <p:spTgt spid="97"/>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14:presetBounceEnd="50000">
                                      <p:stCondLst>
                                        <p:cond delay="250"/>
                                      </p:stCondLst>
                                      <p:childTnLst>
                                        <p:set>
                                          <p:cBhvr>
                                            <p:cTn id="13" dur="1" fill="hold">
                                              <p:stCondLst>
                                                <p:cond delay="0"/>
                                              </p:stCondLst>
                                            </p:cTn>
                                            <p:tgtEl>
                                              <p:spTgt spid="91"/>
                                            </p:tgtEl>
                                            <p:attrNameLst>
                                              <p:attrName>style.visibility</p:attrName>
                                            </p:attrNameLst>
                                          </p:cBhvr>
                                          <p:to>
                                            <p:strVal val="visible"/>
                                          </p:to>
                                        </p:set>
                                        <p:anim calcmode="lin" valueType="num" p14:bounceEnd="50000">
                                          <p:cBhvr additive="base">
                                            <p:cTn id="14" dur="1000" fill="hold"/>
                                            <p:tgtEl>
                                              <p:spTgt spid="91"/>
                                            </p:tgtEl>
                                            <p:attrNameLst>
                                              <p:attrName>ppt_x</p:attrName>
                                            </p:attrNameLst>
                                          </p:cBhvr>
                                          <p:tavLst>
                                            <p:tav tm="0">
                                              <p:val>
                                                <p:strVal val="#ppt_x"/>
                                              </p:val>
                                            </p:tav>
                                            <p:tav tm="100000">
                                              <p:val>
                                                <p:strVal val="#ppt_x"/>
                                              </p:val>
                                            </p:tav>
                                          </p:tavLst>
                                        </p:anim>
                                        <p:anim calcmode="lin" valueType="num" p14:bounceEnd="50000">
                                          <p:cBhvr additive="base">
                                            <p:cTn id="15" dur="1000" fill="hold"/>
                                            <p:tgtEl>
                                              <p:spTgt spid="91"/>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14:presetBounceEnd="50000">
                                      <p:stCondLst>
                                        <p:cond delay="500"/>
                                      </p:stCondLst>
                                      <p:childTnLst>
                                        <p:set>
                                          <p:cBhvr>
                                            <p:cTn id="17" dur="1" fill="hold">
                                              <p:stCondLst>
                                                <p:cond delay="0"/>
                                              </p:stCondLst>
                                            </p:cTn>
                                            <p:tgtEl>
                                              <p:spTgt spid="88"/>
                                            </p:tgtEl>
                                            <p:attrNameLst>
                                              <p:attrName>style.visibility</p:attrName>
                                            </p:attrNameLst>
                                          </p:cBhvr>
                                          <p:to>
                                            <p:strVal val="visible"/>
                                          </p:to>
                                        </p:set>
                                        <p:anim calcmode="lin" valueType="num" p14:bounceEnd="50000">
                                          <p:cBhvr additive="base">
                                            <p:cTn id="18" dur="1000" fill="hold"/>
                                            <p:tgtEl>
                                              <p:spTgt spid="88"/>
                                            </p:tgtEl>
                                            <p:attrNameLst>
                                              <p:attrName>ppt_x</p:attrName>
                                            </p:attrNameLst>
                                          </p:cBhvr>
                                          <p:tavLst>
                                            <p:tav tm="0">
                                              <p:val>
                                                <p:strVal val="#ppt_x"/>
                                              </p:val>
                                            </p:tav>
                                            <p:tav tm="100000">
                                              <p:val>
                                                <p:strVal val="#ppt_x"/>
                                              </p:val>
                                            </p:tav>
                                          </p:tavLst>
                                        </p:anim>
                                        <p:anim calcmode="lin" valueType="num" p14:bounceEnd="50000">
                                          <p:cBhvr additive="base">
                                            <p:cTn id="19" dur="1000" fill="hold"/>
                                            <p:tgtEl>
                                              <p:spTgt spid="88"/>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14:presetBounceEnd="50000">
                                      <p:stCondLst>
                                        <p:cond delay="500"/>
                                      </p:stCondLst>
                                      <p:childTnLst>
                                        <p:set>
                                          <p:cBhvr>
                                            <p:cTn id="21" dur="1" fill="hold">
                                              <p:stCondLst>
                                                <p:cond delay="0"/>
                                              </p:stCondLst>
                                            </p:cTn>
                                            <p:tgtEl>
                                              <p:spTgt spid="94"/>
                                            </p:tgtEl>
                                            <p:attrNameLst>
                                              <p:attrName>style.visibility</p:attrName>
                                            </p:attrNameLst>
                                          </p:cBhvr>
                                          <p:to>
                                            <p:strVal val="visible"/>
                                          </p:to>
                                        </p:set>
                                        <p:anim calcmode="lin" valueType="num" p14:bounceEnd="50000">
                                          <p:cBhvr additive="base">
                                            <p:cTn id="22" dur="1000" fill="hold"/>
                                            <p:tgtEl>
                                              <p:spTgt spid="94"/>
                                            </p:tgtEl>
                                            <p:attrNameLst>
                                              <p:attrName>ppt_x</p:attrName>
                                            </p:attrNameLst>
                                          </p:cBhvr>
                                          <p:tavLst>
                                            <p:tav tm="0">
                                              <p:val>
                                                <p:strVal val="#ppt_x"/>
                                              </p:val>
                                            </p:tav>
                                            <p:tav tm="100000">
                                              <p:val>
                                                <p:strVal val="#ppt_x"/>
                                              </p:val>
                                            </p:tav>
                                          </p:tavLst>
                                        </p:anim>
                                        <p:anim calcmode="lin" valueType="num" p14:bounceEnd="50000">
                                          <p:cBhvr additive="base">
                                            <p:cTn id="23" dur="1000" fill="hold"/>
                                            <p:tgtEl>
                                              <p:spTgt spid="94"/>
                                            </p:tgtEl>
                                            <p:attrNameLst>
                                              <p:attrName>ppt_y</p:attrName>
                                            </p:attrNameLst>
                                          </p:cBhvr>
                                          <p:tavLst>
                                            <p:tav tm="0">
                                              <p:val>
                                                <p:strVal val="1+#ppt_h/2"/>
                                              </p:val>
                                            </p:tav>
                                            <p:tav tm="100000">
                                              <p:val>
                                                <p:strVal val="#ppt_y"/>
                                              </p:val>
                                            </p:tav>
                                          </p:tavLst>
                                        </p:anim>
                                      </p:childTnLst>
                                    </p:cTn>
                                  </p:par>
                                  <p:par>
                                    <p:cTn id="24" presetID="22" presetClass="entr" presetSubtype="2" fill="hold" nodeType="withEffect">
                                      <p:stCondLst>
                                        <p:cond delay="500"/>
                                      </p:stCondLst>
                                      <p:childTnLst>
                                        <p:set>
                                          <p:cBhvr>
                                            <p:cTn id="25" dur="1" fill="hold">
                                              <p:stCondLst>
                                                <p:cond delay="0"/>
                                              </p:stCondLst>
                                            </p:cTn>
                                            <p:tgtEl>
                                              <p:spTgt spid="67"/>
                                            </p:tgtEl>
                                            <p:attrNameLst>
                                              <p:attrName>style.visibility</p:attrName>
                                            </p:attrNameLst>
                                          </p:cBhvr>
                                          <p:to>
                                            <p:strVal val="visible"/>
                                          </p:to>
                                        </p:set>
                                        <p:animEffect transition="in" filter="wipe(right)">
                                          <p:cBhvr>
                                            <p:cTn id="26" dur="500"/>
                                            <p:tgtEl>
                                              <p:spTgt spid="67"/>
                                            </p:tgtEl>
                                          </p:cBhvr>
                                        </p:animEffect>
                                      </p:childTnLst>
                                    </p:cTn>
                                  </p:par>
                                  <p:par>
                                    <p:cTn id="27" presetID="22" presetClass="entr" presetSubtype="8" fill="hold" nodeType="withEffect">
                                      <p:stCondLst>
                                        <p:cond delay="500"/>
                                      </p:stCondLst>
                                      <p:childTnLst>
                                        <p:set>
                                          <p:cBhvr>
                                            <p:cTn id="28" dur="1" fill="hold">
                                              <p:stCondLst>
                                                <p:cond delay="0"/>
                                              </p:stCondLst>
                                            </p:cTn>
                                            <p:tgtEl>
                                              <p:spTgt spid="78"/>
                                            </p:tgtEl>
                                            <p:attrNameLst>
                                              <p:attrName>style.visibility</p:attrName>
                                            </p:attrNameLst>
                                          </p:cBhvr>
                                          <p:to>
                                            <p:strVal val="visible"/>
                                          </p:to>
                                        </p:set>
                                        <p:animEffect transition="in" filter="wipe(left)">
                                          <p:cBhvr>
                                            <p:cTn id="29" dur="500"/>
                                            <p:tgtEl>
                                              <p:spTgt spid="78"/>
                                            </p:tgtEl>
                                          </p:cBhvr>
                                        </p:animEffect>
                                      </p:childTnLst>
                                    </p:cTn>
                                  </p:par>
                                  <p:par>
                                    <p:cTn id="30" presetID="22" presetClass="entr" presetSubtype="2" fill="hold" nodeType="withEffect">
                                      <p:stCondLst>
                                        <p:cond delay="750"/>
                                      </p:stCondLst>
                                      <p:childTnLst>
                                        <p:set>
                                          <p:cBhvr>
                                            <p:cTn id="31" dur="1" fill="hold">
                                              <p:stCondLst>
                                                <p:cond delay="0"/>
                                              </p:stCondLst>
                                            </p:cTn>
                                            <p:tgtEl>
                                              <p:spTgt spid="74"/>
                                            </p:tgtEl>
                                            <p:attrNameLst>
                                              <p:attrName>style.visibility</p:attrName>
                                            </p:attrNameLst>
                                          </p:cBhvr>
                                          <p:to>
                                            <p:strVal val="visible"/>
                                          </p:to>
                                        </p:set>
                                        <p:animEffect transition="in" filter="wipe(right)">
                                          <p:cBhvr>
                                            <p:cTn id="32" dur="500"/>
                                            <p:tgtEl>
                                              <p:spTgt spid="74"/>
                                            </p:tgtEl>
                                          </p:cBhvr>
                                        </p:animEffect>
                                      </p:childTnLst>
                                    </p:cTn>
                                  </p:par>
                                  <p:par>
                                    <p:cTn id="33" presetID="22" presetClass="entr" presetSubtype="8" fill="hold" nodeType="withEffect">
                                      <p:stCondLst>
                                        <p:cond delay="750"/>
                                      </p:stCondLst>
                                      <p:childTnLst>
                                        <p:set>
                                          <p:cBhvr>
                                            <p:cTn id="34" dur="1" fill="hold">
                                              <p:stCondLst>
                                                <p:cond delay="0"/>
                                              </p:stCondLst>
                                            </p:cTn>
                                            <p:tgtEl>
                                              <p:spTgt spid="84"/>
                                            </p:tgtEl>
                                            <p:attrNameLst>
                                              <p:attrName>style.visibility</p:attrName>
                                            </p:attrNameLst>
                                          </p:cBhvr>
                                          <p:to>
                                            <p:strVal val="visible"/>
                                          </p:to>
                                        </p:set>
                                        <p:animEffect transition="in" filter="wipe(left)">
                                          <p:cBhvr>
                                            <p:cTn id="35"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250"/>
                                      </p:stCondLst>
                                      <p:childTnLst>
                                        <p:set>
                                          <p:cBhvr>
                                            <p:cTn id="6" dur="1" fill="hold">
                                              <p:stCondLst>
                                                <p:cond delay="0"/>
                                              </p:stCondLst>
                                            </p:cTn>
                                            <p:tgtEl>
                                              <p:spTgt spid="87"/>
                                            </p:tgtEl>
                                            <p:attrNameLst>
                                              <p:attrName>style.visibility</p:attrName>
                                            </p:attrNameLst>
                                          </p:cBhvr>
                                          <p:to>
                                            <p:strVal val="visible"/>
                                          </p:to>
                                        </p:set>
                                        <p:animEffect transition="in" filter="barn(outHorizontal)">
                                          <p:cBhvr>
                                            <p:cTn id="7" dur="500"/>
                                            <p:tgtEl>
                                              <p:spTgt spid="87"/>
                                            </p:tgtEl>
                                          </p:cBhvr>
                                        </p:animEffect>
                                      </p:childTnLst>
                                    </p:cTn>
                                  </p:par>
                                  <p:par>
                                    <p:cTn id="8" presetID="2" presetClass="entr" presetSubtype="4" fill="hold" nodeType="withEffect">
                                      <p:stCondLst>
                                        <p:cond delay="250"/>
                                      </p:stCondLst>
                                      <p:childTnLst>
                                        <p:set>
                                          <p:cBhvr>
                                            <p:cTn id="9" dur="1" fill="hold">
                                              <p:stCondLst>
                                                <p:cond delay="0"/>
                                              </p:stCondLst>
                                            </p:cTn>
                                            <p:tgtEl>
                                              <p:spTgt spid="97"/>
                                            </p:tgtEl>
                                            <p:attrNameLst>
                                              <p:attrName>style.visibility</p:attrName>
                                            </p:attrNameLst>
                                          </p:cBhvr>
                                          <p:to>
                                            <p:strVal val="visible"/>
                                          </p:to>
                                        </p:set>
                                        <p:anim calcmode="lin" valueType="num">
                                          <p:cBhvr additive="base">
                                            <p:cTn id="10" dur="1000" fill="hold"/>
                                            <p:tgtEl>
                                              <p:spTgt spid="97"/>
                                            </p:tgtEl>
                                            <p:attrNameLst>
                                              <p:attrName>ppt_x</p:attrName>
                                            </p:attrNameLst>
                                          </p:cBhvr>
                                          <p:tavLst>
                                            <p:tav tm="0">
                                              <p:val>
                                                <p:strVal val="#ppt_x"/>
                                              </p:val>
                                            </p:tav>
                                            <p:tav tm="100000">
                                              <p:val>
                                                <p:strVal val="#ppt_x"/>
                                              </p:val>
                                            </p:tav>
                                          </p:tavLst>
                                        </p:anim>
                                        <p:anim calcmode="lin" valueType="num">
                                          <p:cBhvr additive="base">
                                            <p:cTn id="11" dur="1000" fill="hold"/>
                                            <p:tgtEl>
                                              <p:spTgt spid="97"/>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250"/>
                                      </p:stCondLst>
                                      <p:childTnLst>
                                        <p:set>
                                          <p:cBhvr>
                                            <p:cTn id="13" dur="1" fill="hold">
                                              <p:stCondLst>
                                                <p:cond delay="0"/>
                                              </p:stCondLst>
                                            </p:cTn>
                                            <p:tgtEl>
                                              <p:spTgt spid="91"/>
                                            </p:tgtEl>
                                            <p:attrNameLst>
                                              <p:attrName>style.visibility</p:attrName>
                                            </p:attrNameLst>
                                          </p:cBhvr>
                                          <p:to>
                                            <p:strVal val="visible"/>
                                          </p:to>
                                        </p:set>
                                        <p:anim calcmode="lin" valueType="num">
                                          <p:cBhvr additive="base">
                                            <p:cTn id="14" dur="1000" fill="hold"/>
                                            <p:tgtEl>
                                              <p:spTgt spid="91"/>
                                            </p:tgtEl>
                                            <p:attrNameLst>
                                              <p:attrName>ppt_x</p:attrName>
                                            </p:attrNameLst>
                                          </p:cBhvr>
                                          <p:tavLst>
                                            <p:tav tm="0">
                                              <p:val>
                                                <p:strVal val="#ppt_x"/>
                                              </p:val>
                                            </p:tav>
                                            <p:tav tm="100000">
                                              <p:val>
                                                <p:strVal val="#ppt_x"/>
                                              </p:val>
                                            </p:tav>
                                          </p:tavLst>
                                        </p:anim>
                                        <p:anim calcmode="lin" valueType="num">
                                          <p:cBhvr additive="base">
                                            <p:cTn id="15" dur="1000" fill="hold"/>
                                            <p:tgtEl>
                                              <p:spTgt spid="91"/>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500"/>
                                      </p:stCondLst>
                                      <p:childTnLst>
                                        <p:set>
                                          <p:cBhvr>
                                            <p:cTn id="17" dur="1" fill="hold">
                                              <p:stCondLst>
                                                <p:cond delay="0"/>
                                              </p:stCondLst>
                                            </p:cTn>
                                            <p:tgtEl>
                                              <p:spTgt spid="88"/>
                                            </p:tgtEl>
                                            <p:attrNameLst>
                                              <p:attrName>style.visibility</p:attrName>
                                            </p:attrNameLst>
                                          </p:cBhvr>
                                          <p:to>
                                            <p:strVal val="visible"/>
                                          </p:to>
                                        </p:set>
                                        <p:anim calcmode="lin" valueType="num">
                                          <p:cBhvr additive="base">
                                            <p:cTn id="18" dur="1000" fill="hold"/>
                                            <p:tgtEl>
                                              <p:spTgt spid="88"/>
                                            </p:tgtEl>
                                            <p:attrNameLst>
                                              <p:attrName>ppt_x</p:attrName>
                                            </p:attrNameLst>
                                          </p:cBhvr>
                                          <p:tavLst>
                                            <p:tav tm="0">
                                              <p:val>
                                                <p:strVal val="#ppt_x"/>
                                              </p:val>
                                            </p:tav>
                                            <p:tav tm="100000">
                                              <p:val>
                                                <p:strVal val="#ppt_x"/>
                                              </p:val>
                                            </p:tav>
                                          </p:tavLst>
                                        </p:anim>
                                        <p:anim calcmode="lin" valueType="num">
                                          <p:cBhvr additive="base">
                                            <p:cTn id="19" dur="1000" fill="hold"/>
                                            <p:tgtEl>
                                              <p:spTgt spid="88"/>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500"/>
                                      </p:stCondLst>
                                      <p:childTnLst>
                                        <p:set>
                                          <p:cBhvr>
                                            <p:cTn id="21" dur="1" fill="hold">
                                              <p:stCondLst>
                                                <p:cond delay="0"/>
                                              </p:stCondLst>
                                            </p:cTn>
                                            <p:tgtEl>
                                              <p:spTgt spid="94"/>
                                            </p:tgtEl>
                                            <p:attrNameLst>
                                              <p:attrName>style.visibility</p:attrName>
                                            </p:attrNameLst>
                                          </p:cBhvr>
                                          <p:to>
                                            <p:strVal val="visible"/>
                                          </p:to>
                                        </p:set>
                                        <p:anim calcmode="lin" valueType="num">
                                          <p:cBhvr additive="base">
                                            <p:cTn id="22" dur="1000" fill="hold"/>
                                            <p:tgtEl>
                                              <p:spTgt spid="94"/>
                                            </p:tgtEl>
                                            <p:attrNameLst>
                                              <p:attrName>ppt_x</p:attrName>
                                            </p:attrNameLst>
                                          </p:cBhvr>
                                          <p:tavLst>
                                            <p:tav tm="0">
                                              <p:val>
                                                <p:strVal val="#ppt_x"/>
                                              </p:val>
                                            </p:tav>
                                            <p:tav tm="100000">
                                              <p:val>
                                                <p:strVal val="#ppt_x"/>
                                              </p:val>
                                            </p:tav>
                                          </p:tavLst>
                                        </p:anim>
                                        <p:anim calcmode="lin" valueType="num">
                                          <p:cBhvr additive="base">
                                            <p:cTn id="23" dur="1000" fill="hold"/>
                                            <p:tgtEl>
                                              <p:spTgt spid="94"/>
                                            </p:tgtEl>
                                            <p:attrNameLst>
                                              <p:attrName>ppt_y</p:attrName>
                                            </p:attrNameLst>
                                          </p:cBhvr>
                                          <p:tavLst>
                                            <p:tav tm="0">
                                              <p:val>
                                                <p:strVal val="1+#ppt_h/2"/>
                                              </p:val>
                                            </p:tav>
                                            <p:tav tm="100000">
                                              <p:val>
                                                <p:strVal val="#ppt_y"/>
                                              </p:val>
                                            </p:tav>
                                          </p:tavLst>
                                        </p:anim>
                                      </p:childTnLst>
                                    </p:cTn>
                                  </p:par>
                                  <p:par>
                                    <p:cTn id="24" presetID="22" presetClass="entr" presetSubtype="2" fill="hold" nodeType="withEffect">
                                      <p:stCondLst>
                                        <p:cond delay="500"/>
                                      </p:stCondLst>
                                      <p:childTnLst>
                                        <p:set>
                                          <p:cBhvr>
                                            <p:cTn id="25" dur="1" fill="hold">
                                              <p:stCondLst>
                                                <p:cond delay="0"/>
                                              </p:stCondLst>
                                            </p:cTn>
                                            <p:tgtEl>
                                              <p:spTgt spid="67"/>
                                            </p:tgtEl>
                                            <p:attrNameLst>
                                              <p:attrName>style.visibility</p:attrName>
                                            </p:attrNameLst>
                                          </p:cBhvr>
                                          <p:to>
                                            <p:strVal val="visible"/>
                                          </p:to>
                                        </p:set>
                                        <p:animEffect transition="in" filter="wipe(right)">
                                          <p:cBhvr>
                                            <p:cTn id="26" dur="500"/>
                                            <p:tgtEl>
                                              <p:spTgt spid="67"/>
                                            </p:tgtEl>
                                          </p:cBhvr>
                                        </p:animEffect>
                                      </p:childTnLst>
                                    </p:cTn>
                                  </p:par>
                                  <p:par>
                                    <p:cTn id="27" presetID="22" presetClass="entr" presetSubtype="8" fill="hold" nodeType="withEffect">
                                      <p:stCondLst>
                                        <p:cond delay="500"/>
                                      </p:stCondLst>
                                      <p:childTnLst>
                                        <p:set>
                                          <p:cBhvr>
                                            <p:cTn id="28" dur="1" fill="hold">
                                              <p:stCondLst>
                                                <p:cond delay="0"/>
                                              </p:stCondLst>
                                            </p:cTn>
                                            <p:tgtEl>
                                              <p:spTgt spid="78"/>
                                            </p:tgtEl>
                                            <p:attrNameLst>
                                              <p:attrName>style.visibility</p:attrName>
                                            </p:attrNameLst>
                                          </p:cBhvr>
                                          <p:to>
                                            <p:strVal val="visible"/>
                                          </p:to>
                                        </p:set>
                                        <p:animEffect transition="in" filter="wipe(left)">
                                          <p:cBhvr>
                                            <p:cTn id="29" dur="500"/>
                                            <p:tgtEl>
                                              <p:spTgt spid="78"/>
                                            </p:tgtEl>
                                          </p:cBhvr>
                                        </p:animEffect>
                                      </p:childTnLst>
                                    </p:cTn>
                                  </p:par>
                                  <p:par>
                                    <p:cTn id="30" presetID="22" presetClass="entr" presetSubtype="2" fill="hold" nodeType="withEffect">
                                      <p:stCondLst>
                                        <p:cond delay="750"/>
                                      </p:stCondLst>
                                      <p:childTnLst>
                                        <p:set>
                                          <p:cBhvr>
                                            <p:cTn id="31" dur="1" fill="hold">
                                              <p:stCondLst>
                                                <p:cond delay="0"/>
                                              </p:stCondLst>
                                            </p:cTn>
                                            <p:tgtEl>
                                              <p:spTgt spid="74"/>
                                            </p:tgtEl>
                                            <p:attrNameLst>
                                              <p:attrName>style.visibility</p:attrName>
                                            </p:attrNameLst>
                                          </p:cBhvr>
                                          <p:to>
                                            <p:strVal val="visible"/>
                                          </p:to>
                                        </p:set>
                                        <p:animEffect transition="in" filter="wipe(right)">
                                          <p:cBhvr>
                                            <p:cTn id="32" dur="500"/>
                                            <p:tgtEl>
                                              <p:spTgt spid="74"/>
                                            </p:tgtEl>
                                          </p:cBhvr>
                                        </p:animEffect>
                                      </p:childTnLst>
                                    </p:cTn>
                                  </p:par>
                                  <p:par>
                                    <p:cTn id="33" presetID="22" presetClass="entr" presetSubtype="8" fill="hold" nodeType="withEffect">
                                      <p:stCondLst>
                                        <p:cond delay="750"/>
                                      </p:stCondLst>
                                      <p:childTnLst>
                                        <p:set>
                                          <p:cBhvr>
                                            <p:cTn id="34" dur="1" fill="hold">
                                              <p:stCondLst>
                                                <p:cond delay="0"/>
                                              </p:stCondLst>
                                            </p:cTn>
                                            <p:tgtEl>
                                              <p:spTgt spid="84"/>
                                            </p:tgtEl>
                                            <p:attrNameLst>
                                              <p:attrName>style.visibility</p:attrName>
                                            </p:attrNameLst>
                                          </p:cBhvr>
                                          <p:to>
                                            <p:strVal val="visible"/>
                                          </p:to>
                                        </p:set>
                                        <p:animEffect transition="in" filter="wipe(left)">
                                          <p:cBhvr>
                                            <p:cTn id="35"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6F7F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301652-ABBB-0F4A-B8A6-2D10AFB57EA0}"/>
              </a:ext>
            </a:extLst>
          </p:cNvPr>
          <p:cNvSpPr txBox="1"/>
          <p:nvPr/>
        </p:nvSpPr>
        <p:spPr>
          <a:xfrm>
            <a:off x="4458014" y="356639"/>
            <a:ext cx="2922595" cy="769441"/>
          </a:xfrm>
          <a:prstGeom prst="rect">
            <a:avLst/>
          </a:prstGeom>
          <a:noFill/>
        </p:spPr>
        <p:txBody>
          <a:bodyPr wrap="none" rtlCol="0">
            <a:spAutoFit/>
          </a:bodyPr>
          <a:lstStyle/>
          <a:p>
            <a:r>
              <a:rPr lang="vi-VN" sz="4400" b="1" dirty="0">
                <a:solidFill>
                  <a:schemeClr val="accent2"/>
                </a:solidFill>
                <a:latin typeface="Calibri" panose="020F0502020204030204" pitchFamily="34" charset="0"/>
                <a:cs typeface="Calibri" panose="020F0502020204030204" pitchFamily="34" charset="0"/>
              </a:rPr>
              <a:t>WEB DEMO</a:t>
            </a:r>
            <a:endParaRPr lang="en-US" sz="4400" b="1" dirty="0">
              <a:solidFill>
                <a:schemeClr val="accent2"/>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8F26C4E0-4936-FE43-A28A-90B0FAFD160D}"/>
              </a:ext>
            </a:extLst>
          </p:cNvPr>
          <p:cNvPicPr/>
          <p:nvPr/>
        </p:nvPicPr>
        <p:blipFill>
          <a:blip r:embed="rId2">
            <a:extLst>
              <a:ext uri="{28A0092B-C50C-407E-A947-70E740481C1C}">
                <a14:useLocalDpi xmlns:a14="http://schemas.microsoft.com/office/drawing/2010/main" val="0"/>
              </a:ext>
            </a:extLst>
          </a:blip>
          <a:stretch>
            <a:fillRect/>
          </a:stretch>
        </p:blipFill>
        <p:spPr>
          <a:xfrm>
            <a:off x="1221476" y="996287"/>
            <a:ext cx="9143999" cy="5513695"/>
          </a:xfrm>
          <a:prstGeom prst="rect">
            <a:avLst/>
          </a:prstGeom>
        </p:spPr>
      </p:pic>
    </p:spTree>
    <p:extLst>
      <p:ext uri="{BB962C8B-B14F-4D97-AF65-F5344CB8AC3E}">
        <p14:creationId xmlns:p14="http://schemas.microsoft.com/office/powerpoint/2010/main" val="2291826303"/>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69C5AB-3311-4FDF-B6B3-0F6D960CE2E7}"/>
              </a:ext>
            </a:extLst>
          </p:cNvPr>
          <p:cNvSpPr txBox="1"/>
          <p:nvPr/>
        </p:nvSpPr>
        <p:spPr>
          <a:xfrm>
            <a:off x="4062550" y="423743"/>
            <a:ext cx="3487782" cy="615553"/>
          </a:xfrm>
          <a:prstGeom prst="rect">
            <a:avLst/>
          </a:prstGeom>
          <a:noFill/>
        </p:spPr>
        <p:txBody>
          <a:bodyPr wrap="square" rtlCol="0">
            <a:spAutoFit/>
          </a:bodyPr>
          <a:lstStyle/>
          <a:p>
            <a:r>
              <a:rPr lang="en-US" sz="3400" b="1" dirty="0" err="1">
                <a:solidFill>
                  <a:schemeClr val="accent2"/>
                </a:solidFill>
                <a:latin typeface="Calibri" panose="020F0502020204030204" pitchFamily="34" charset="0"/>
                <a:cs typeface="Calibri" panose="020F0502020204030204" pitchFamily="34" charset="0"/>
              </a:rPr>
              <a:t>Tài</a:t>
            </a:r>
            <a:r>
              <a:rPr lang="en-US" sz="3400" b="1" dirty="0">
                <a:solidFill>
                  <a:schemeClr val="accent2"/>
                </a:solidFill>
                <a:latin typeface="Calibri" panose="020F0502020204030204" pitchFamily="34" charset="0"/>
                <a:cs typeface="Calibri" panose="020F0502020204030204" pitchFamily="34" charset="0"/>
              </a:rPr>
              <a:t> </a:t>
            </a:r>
            <a:r>
              <a:rPr lang="en-US" sz="3400" b="1" dirty="0" err="1">
                <a:solidFill>
                  <a:schemeClr val="accent2"/>
                </a:solidFill>
                <a:latin typeface="Calibri" panose="020F0502020204030204" pitchFamily="34" charset="0"/>
                <a:cs typeface="Calibri" panose="020F0502020204030204" pitchFamily="34" charset="0"/>
              </a:rPr>
              <a:t>liệu</a:t>
            </a:r>
            <a:r>
              <a:rPr lang="en-US" sz="3400" b="1" dirty="0">
                <a:solidFill>
                  <a:schemeClr val="accent2"/>
                </a:solidFill>
                <a:latin typeface="Calibri" panose="020F0502020204030204" pitchFamily="34" charset="0"/>
                <a:cs typeface="Calibri" panose="020F0502020204030204" pitchFamily="34" charset="0"/>
              </a:rPr>
              <a:t> </a:t>
            </a:r>
            <a:r>
              <a:rPr lang="en-US" sz="3400" b="1" dirty="0" err="1">
                <a:solidFill>
                  <a:schemeClr val="accent2"/>
                </a:solidFill>
                <a:latin typeface="Calibri" panose="020F0502020204030204" pitchFamily="34" charset="0"/>
                <a:cs typeface="Calibri" panose="020F0502020204030204" pitchFamily="34" charset="0"/>
              </a:rPr>
              <a:t>tham</a:t>
            </a:r>
            <a:r>
              <a:rPr lang="en-US" sz="3400" b="1" dirty="0">
                <a:solidFill>
                  <a:schemeClr val="accent2"/>
                </a:solidFill>
                <a:latin typeface="Calibri" panose="020F0502020204030204" pitchFamily="34" charset="0"/>
                <a:cs typeface="Calibri" panose="020F0502020204030204" pitchFamily="34" charset="0"/>
              </a:rPr>
              <a:t> </a:t>
            </a:r>
            <a:r>
              <a:rPr lang="en-US" sz="3400" b="1" dirty="0" err="1">
                <a:solidFill>
                  <a:schemeClr val="accent2"/>
                </a:solidFill>
                <a:latin typeface="Calibri" panose="020F0502020204030204" pitchFamily="34" charset="0"/>
                <a:cs typeface="Calibri" panose="020F0502020204030204" pitchFamily="34" charset="0"/>
              </a:rPr>
              <a:t>khảo</a:t>
            </a:r>
            <a:endParaRPr lang="en-US" sz="3400" dirty="0">
              <a:solidFill>
                <a:schemeClr val="accent2"/>
              </a:solidFill>
            </a:endParaRPr>
          </a:p>
        </p:txBody>
      </p:sp>
      <p:sp>
        <p:nvSpPr>
          <p:cNvPr id="3" name="TextBox 2">
            <a:extLst>
              <a:ext uri="{FF2B5EF4-FFF2-40B4-BE49-F238E27FC236}">
                <a16:creationId xmlns:a16="http://schemas.microsoft.com/office/drawing/2014/main" id="{43C8FE92-E268-4D5B-AB8C-1C3D005858AC}"/>
              </a:ext>
            </a:extLst>
          </p:cNvPr>
          <p:cNvSpPr txBox="1"/>
          <p:nvPr/>
        </p:nvSpPr>
        <p:spPr>
          <a:xfrm>
            <a:off x="1426028" y="1677352"/>
            <a:ext cx="9194075" cy="3170099"/>
          </a:xfrm>
          <a:prstGeom prst="rect">
            <a:avLst/>
          </a:prstGeom>
          <a:noFill/>
        </p:spPr>
        <p:txBody>
          <a:bodyPr wrap="square" rtlCol="0">
            <a:spAutoFit/>
          </a:bodyPr>
          <a:lstStyle/>
          <a:p>
            <a:pPr marL="514350" indent="-514350">
              <a:buFont typeface="+mj-lt"/>
              <a:buAutoNum type="arabicPeriod"/>
            </a:pPr>
            <a:r>
              <a:rPr lang="en-US" sz="2600" u="sng" dirty="0">
                <a:hlinkClick r:id="rId2"/>
              </a:rPr>
              <a:t>https://vi.wikipedia.org/wiki/MySQL</a:t>
            </a:r>
            <a:endParaRPr lang="en-US" sz="2600" dirty="0"/>
          </a:p>
          <a:p>
            <a:pPr marL="514350" indent="-514350">
              <a:buFont typeface="+mj-lt"/>
              <a:buAutoNum type="arabicPeriod"/>
            </a:pPr>
            <a:r>
              <a:rPr lang="en-US" sz="2600" u="sng" dirty="0">
                <a:hlinkClick r:id="rId3"/>
              </a:rPr>
              <a:t>https://www.digitalocean.com/community/tutorials/apache-vs-nginx-practical-considerations</a:t>
            </a:r>
            <a:endParaRPr lang="en-US" sz="2600" dirty="0"/>
          </a:p>
          <a:p>
            <a:pPr marL="514350" lvl="0" indent="-514350">
              <a:buFont typeface="+mj-lt"/>
              <a:buAutoNum type="arabicPeriod"/>
            </a:pPr>
            <a:r>
              <a:rPr lang="en-US" sz="2600" u="sng" dirty="0">
                <a:hlinkClick r:id="rId4"/>
              </a:rPr>
              <a:t>https://mangmaytinh.net/threads/cau-hinh-nginx.49/</a:t>
            </a:r>
            <a:endParaRPr lang="en-US" sz="2600" dirty="0"/>
          </a:p>
          <a:p>
            <a:pPr marL="514350" lvl="0" indent="-514350">
              <a:buFont typeface="+mj-lt"/>
              <a:buAutoNum type="arabicPeriod"/>
            </a:pPr>
            <a:r>
              <a:rPr lang="en-US" sz="2600" u="sng" dirty="0">
                <a:hlinkClick r:id="rId5"/>
              </a:rPr>
              <a:t>https://hocvps.com/nginx/</a:t>
            </a:r>
            <a:endParaRPr lang="en-US" sz="2600" dirty="0"/>
          </a:p>
          <a:p>
            <a:r>
              <a:rPr lang="en-US" dirty="0"/>
              <a:t> </a:t>
            </a:r>
          </a:p>
          <a:p>
            <a:endParaRPr lang="en-US" sz="2600" dirty="0"/>
          </a:p>
          <a:p>
            <a:endParaRPr lang="en-US" sz="2600" dirty="0"/>
          </a:p>
        </p:txBody>
      </p:sp>
    </p:spTree>
    <p:extLst>
      <p:ext uri="{BB962C8B-B14F-4D97-AF65-F5344CB8AC3E}">
        <p14:creationId xmlns:p14="http://schemas.microsoft.com/office/powerpoint/2010/main" val="5470374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6F7FB"/>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15A74F2-339D-0A41-9734-F295CC116837}"/>
              </a:ext>
            </a:extLst>
          </p:cNvPr>
          <p:cNvSpPr txBox="1"/>
          <p:nvPr/>
        </p:nvSpPr>
        <p:spPr>
          <a:xfrm>
            <a:off x="818865" y="2756448"/>
            <a:ext cx="10918209" cy="969488"/>
          </a:xfrm>
          <a:prstGeom prst="rect">
            <a:avLst/>
          </a:prstGeom>
          <a:noFill/>
        </p:spPr>
        <p:txBody>
          <a:bodyPr wrap="square" lIns="45711" tIns="22856" rIns="45711" bIns="22856" rtlCol="0">
            <a:spAutoFit/>
          </a:bodyPr>
          <a:lstStyle/>
          <a:p>
            <a:pPr algn="ctr"/>
            <a:r>
              <a:rPr lang="vi-VN" sz="6000" b="1" dirty="0">
                <a:solidFill>
                  <a:schemeClr val="accent2"/>
                </a:solidFill>
                <a:latin typeface="Calibri" panose="020F0502020204030204" pitchFamily="34" charset="0"/>
                <a:cs typeface="Calibri" panose="020F0502020204030204" pitchFamily="34" charset="0"/>
              </a:rPr>
              <a:t>THANK FOR WATCHING</a:t>
            </a:r>
            <a:endParaRPr lang="id-ID" sz="6000" b="1" dirty="0">
              <a:solidFill>
                <a:schemeClr val="accent2"/>
              </a:solidFill>
              <a:latin typeface="Calibri" panose="020F0502020204030204" pitchFamily="34" charset="0"/>
              <a:cs typeface="Calibri" panose="020F0502020204030204" pitchFamily="34" charset="0"/>
            </a:endParaRPr>
          </a:p>
        </p:txBody>
      </p:sp>
      <p:grpSp>
        <p:nvGrpSpPr>
          <p:cNvPr id="6" name="Group 5">
            <a:extLst>
              <a:ext uri="{FF2B5EF4-FFF2-40B4-BE49-F238E27FC236}">
                <a16:creationId xmlns:a16="http://schemas.microsoft.com/office/drawing/2014/main" id="{5509108A-E245-FA4A-B05C-E02E6BC42E6A}"/>
              </a:ext>
            </a:extLst>
          </p:cNvPr>
          <p:cNvGrpSpPr/>
          <p:nvPr/>
        </p:nvGrpSpPr>
        <p:grpSpPr>
          <a:xfrm>
            <a:off x="567117" y="1953471"/>
            <a:ext cx="2379663" cy="2390775"/>
            <a:chOff x="8059737" y="321614"/>
            <a:chExt cx="2379663" cy="2390775"/>
          </a:xfrm>
        </p:grpSpPr>
        <p:sp>
          <p:nvSpPr>
            <p:cNvPr id="7" name="Freeform 6">
              <a:extLst>
                <a:ext uri="{FF2B5EF4-FFF2-40B4-BE49-F238E27FC236}">
                  <a16:creationId xmlns:a16="http://schemas.microsoft.com/office/drawing/2014/main" id="{91B22E95-E200-7244-9F7B-55AF8BDF2DA1}"/>
                </a:ext>
              </a:extLst>
            </p:cNvPr>
            <p:cNvSpPr>
              <a:spLocks noEditPoints="1"/>
            </p:cNvSpPr>
            <p:nvPr/>
          </p:nvSpPr>
          <p:spPr bwMode="auto">
            <a:xfrm>
              <a:off x="8059737" y="1959914"/>
              <a:ext cx="750888" cy="752475"/>
            </a:xfrm>
            <a:custGeom>
              <a:avLst/>
              <a:gdLst>
                <a:gd name="T0" fmla="*/ 200 w 200"/>
                <a:gd name="T1" fmla="*/ 88 h 200"/>
                <a:gd name="T2" fmla="*/ 177 w 200"/>
                <a:gd name="T3" fmla="*/ 24 h 200"/>
                <a:gd name="T4" fmla="*/ 111 w 200"/>
                <a:gd name="T5" fmla="*/ 0 h 200"/>
                <a:gd name="T6" fmla="*/ 8 w 200"/>
                <a:gd name="T7" fmla="*/ 103 h 200"/>
                <a:gd name="T8" fmla="*/ 41 w 200"/>
                <a:gd name="T9" fmla="*/ 81 h 200"/>
                <a:gd name="T10" fmla="*/ 8 w 200"/>
                <a:gd name="T11" fmla="*/ 193 h 200"/>
                <a:gd name="T12" fmla="*/ 119 w 200"/>
                <a:gd name="T13" fmla="*/ 159 h 200"/>
                <a:gd name="T14" fmla="*/ 96 w 200"/>
                <a:gd name="T15" fmla="*/ 192 h 200"/>
                <a:gd name="T16" fmla="*/ 200 w 200"/>
                <a:gd name="T17" fmla="*/ 88 h 200"/>
                <a:gd name="T18" fmla="*/ 122 w 200"/>
                <a:gd name="T19" fmla="*/ 135 h 200"/>
                <a:gd name="T20" fmla="*/ 137 w 200"/>
                <a:gd name="T21" fmla="*/ 114 h 200"/>
                <a:gd name="T22" fmla="*/ 65 w 200"/>
                <a:gd name="T23" fmla="*/ 136 h 200"/>
                <a:gd name="T24" fmla="*/ 86 w 200"/>
                <a:gd name="T25" fmla="*/ 64 h 200"/>
                <a:gd name="T26" fmla="*/ 65 w 200"/>
                <a:gd name="T27" fmla="*/ 78 h 200"/>
                <a:gd name="T28" fmla="*/ 132 w 200"/>
                <a:gd name="T29" fmla="*/ 11 h 200"/>
                <a:gd name="T30" fmla="*/ 174 w 200"/>
                <a:gd name="T31" fmla="*/ 27 h 200"/>
                <a:gd name="T32" fmla="*/ 189 w 200"/>
                <a:gd name="T33" fmla="*/ 68 h 200"/>
                <a:gd name="T34" fmla="*/ 122 w 200"/>
                <a:gd name="T35" fmla="*/ 13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200">
                  <a:moveTo>
                    <a:pt x="200" y="88"/>
                  </a:moveTo>
                  <a:cubicBezTo>
                    <a:pt x="177" y="24"/>
                    <a:pt x="177" y="24"/>
                    <a:pt x="177" y="24"/>
                  </a:cubicBezTo>
                  <a:cubicBezTo>
                    <a:pt x="111" y="0"/>
                    <a:pt x="111" y="0"/>
                    <a:pt x="111" y="0"/>
                  </a:cubicBezTo>
                  <a:cubicBezTo>
                    <a:pt x="111" y="0"/>
                    <a:pt x="38" y="4"/>
                    <a:pt x="8" y="103"/>
                  </a:cubicBezTo>
                  <a:cubicBezTo>
                    <a:pt x="8" y="103"/>
                    <a:pt x="27" y="87"/>
                    <a:pt x="41" y="81"/>
                  </a:cubicBezTo>
                  <a:cubicBezTo>
                    <a:pt x="41" y="81"/>
                    <a:pt x="0" y="146"/>
                    <a:pt x="8" y="193"/>
                  </a:cubicBezTo>
                  <a:cubicBezTo>
                    <a:pt x="54" y="200"/>
                    <a:pt x="119" y="159"/>
                    <a:pt x="119" y="159"/>
                  </a:cubicBezTo>
                  <a:cubicBezTo>
                    <a:pt x="113" y="173"/>
                    <a:pt x="96" y="192"/>
                    <a:pt x="96" y="192"/>
                  </a:cubicBezTo>
                  <a:cubicBezTo>
                    <a:pt x="195" y="162"/>
                    <a:pt x="200" y="88"/>
                    <a:pt x="200" y="88"/>
                  </a:cubicBezTo>
                  <a:moveTo>
                    <a:pt x="122" y="135"/>
                  </a:moveTo>
                  <a:cubicBezTo>
                    <a:pt x="122" y="135"/>
                    <a:pt x="132" y="123"/>
                    <a:pt x="137" y="114"/>
                  </a:cubicBezTo>
                  <a:cubicBezTo>
                    <a:pt x="137" y="114"/>
                    <a:pt x="94" y="140"/>
                    <a:pt x="65" y="136"/>
                  </a:cubicBezTo>
                  <a:cubicBezTo>
                    <a:pt x="59" y="105"/>
                    <a:pt x="86" y="64"/>
                    <a:pt x="86" y="64"/>
                  </a:cubicBezTo>
                  <a:cubicBezTo>
                    <a:pt x="77" y="68"/>
                    <a:pt x="65" y="78"/>
                    <a:pt x="65" y="78"/>
                  </a:cubicBezTo>
                  <a:cubicBezTo>
                    <a:pt x="84" y="14"/>
                    <a:pt x="132" y="11"/>
                    <a:pt x="132" y="11"/>
                  </a:cubicBezTo>
                  <a:cubicBezTo>
                    <a:pt x="174" y="27"/>
                    <a:pt x="174" y="27"/>
                    <a:pt x="174" y="27"/>
                  </a:cubicBezTo>
                  <a:cubicBezTo>
                    <a:pt x="189" y="68"/>
                    <a:pt x="189" y="68"/>
                    <a:pt x="189" y="68"/>
                  </a:cubicBezTo>
                  <a:cubicBezTo>
                    <a:pt x="189" y="68"/>
                    <a:pt x="186" y="116"/>
                    <a:pt x="122" y="135"/>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a:extLst>
                <a:ext uri="{FF2B5EF4-FFF2-40B4-BE49-F238E27FC236}">
                  <a16:creationId xmlns:a16="http://schemas.microsoft.com/office/drawing/2014/main" id="{C3975309-A8F3-E648-82E9-219F76603EB6}"/>
                </a:ext>
              </a:extLst>
            </p:cNvPr>
            <p:cNvSpPr>
              <a:spLocks/>
            </p:cNvSpPr>
            <p:nvPr/>
          </p:nvSpPr>
          <p:spPr bwMode="auto">
            <a:xfrm>
              <a:off x="8280400" y="2001189"/>
              <a:ext cx="488950" cy="485775"/>
            </a:xfrm>
            <a:custGeom>
              <a:avLst/>
              <a:gdLst>
                <a:gd name="T0" fmla="*/ 115 w 130"/>
                <a:gd name="T1" fmla="*/ 16 h 129"/>
                <a:gd name="T2" fmla="*/ 73 w 130"/>
                <a:gd name="T3" fmla="*/ 0 h 129"/>
                <a:gd name="T4" fmla="*/ 6 w 130"/>
                <a:gd name="T5" fmla="*/ 67 h 129"/>
                <a:gd name="T6" fmla="*/ 27 w 130"/>
                <a:gd name="T7" fmla="*/ 53 h 129"/>
                <a:gd name="T8" fmla="*/ 6 w 130"/>
                <a:gd name="T9" fmla="*/ 125 h 129"/>
                <a:gd name="T10" fmla="*/ 78 w 130"/>
                <a:gd name="T11" fmla="*/ 103 h 129"/>
                <a:gd name="T12" fmla="*/ 63 w 130"/>
                <a:gd name="T13" fmla="*/ 124 h 129"/>
                <a:gd name="T14" fmla="*/ 130 w 130"/>
                <a:gd name="T15" fmla="*/ 57 h 129"/>
                <a:gd name="T16" fmla="*/ 115 w 130"/>
                <a:gd name="T17" fmla="*/ 1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115" y="16"/>
                  </a:moveTo>
                  <a:cubicBezTo>
                    <a:pt x="73" y="0"/>
                    <a:pt x="73" y="0"/>
                    <a:pt x="73" y="0"/>
                  </a:cubicBezTo>
                  <a:cubicBezTo>
                    <a:pt x="73" y="0"/>
                    <a:pt x="25" y="3"/>
                    <a:pt x="6" y="67"/>
                  </a:cubicBezTo>
                  <a:cubicBezTo>
                    <a:pt x="6" y="67"/>
                    <a:pt x="18" y="57"/>
                    <a:pt x="27" y="53"/>
                  </a:cubicBezTo>
                  <a:cubicBezTo>
                    <a:pt x="27" y="53"/>
                    <a:pt x="0" y="94"/>
                    <a:pt x="6" y="125"/>
                  </a:cubicBezTo>
                  <a:cubicBezTo>
                    <a:pt x="35" y="129"/>
                    <a:pt x="78" y="103"/>
                    <a:pt x="78" y="103"/>
                  </a:cubicBezTo>
                  <a:cubicBezTo>
                    <a:pt x="73" y="112"/>
                    <a:pt x="63" y="124"/>
                    <a:pt x="63" y="124"/>
                  </a:cubicBezTo>
                  <a:cubicBezTo>
                    <a:pt x="127" y="105"/>
                    <a:pt x="130" y="57"/>
                    <a:pt x="130" y="57"/>
                  </a:cubicBezTo>
                  <a:cubicBezTo>
                    <a:pt x="115" y="16"/>
                    <a:pt x="115" y="16"/>
                    <a:pt x="115" y="16"/>
                  </a:cubicBezTo>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
              <a:extLst>
                <a:ext uri="{FF2B5EF4-FFF2-40B4-BE49-F238E27FC236}">
                  <a16:creationId xmlns:a16="http://schemas.microsoft.com/office/drawing/2014/main" id="{865D97F9-D0A2-974C-BEF1-94DAA5BF3CD3}"/>
                </a:ext>
              </a:extLst>
            </p:cNvPr>
            <p:cNvSpPr>
              <a:spLocks/>
            </p:cNvSpPr>
            <p:nvPr/>
          </p:nvSpPr>
          <p:spPr bwMode="auto">
            <a:xfrm>
              <a:off x="8788400" y="1701152"/>
              <a:ext cx="614363" cy="822325"/>
            </a:xfrm>
            <a:custGeom>
              <a:avLst/>
              <a:gdLst>
                <a:gd name="T0" fmla="*/ 164 w 164"/>
                <a:gd name="T1" fmla="*/ 55 h 219"/>
                <a:gd name="T2" fmla="*/ 133 w 164"/>
                <a:gd name="T3" fmla="*/ 180 h 219"/>
                <a:gd name="T4" fmla="*/ 0 w 164"/>
                <a:gd name="T5" fmla="*/ 219 h 219"/>
                <a:gd name="T6" fmla="*/ 27 w 164"/>
                <a:gd name="T7" fmla="*/ 82 h 219"/>
                <a:gd name="T8" fmla="*/ 109 w 164"/>
                <a:gd name="T9" fmla="*/ 0 h 219"/>
                <a:gd name="T10" fmla="*/ 164 w 164"/>
                <a:gd name="T11" fmla="*/ 55 h 219"/>
              </a:gdLst>
              <a:ahLst/>
              <a:cxnLst>
                <a:cxn ang="0">
                  <a:pos x="T0" y="T1"/>
                </a:cxn>
                <a:cxn ang="0">
                  <a:pos x="T2" y="T3"/>
                </a:cxn>
                <a:cxn ang="0">
                  <a:pos x="T4" y="T5"/>
                </a:cxn>
                <a:cxn ang="0">
                  <a:pos x="T6" y="T7"/>
                </a:cxn>
                <a:cxn ang="0">
                  <a:pos x="T8" y="T9"/>
                </a:cxn>
                <a:cxn ang="0">
                  <a:pos x="T10" y="T11"/>
                </a:cxn>
              </a:cxnLst>
              <a:rect l="0" t="0" r="r" b="b"/>
              <a:pathLst>
                <a:path w="164" h="219">
                  <a:moveTo>
                    <a:pt x="164" y="55"/>
                  </a:moveTo>
                  <a:cubicBezTo>
                    <a:pt x="133" y="180"/>
                    <a:pt x="133" y="180"/>
                    <a:pt x="133" y="180"/>
                  </a:cubicBezTo>
                  <a:cubicBezTo>
                    <a:pt x="0" y="219"/>
                    <a:pt x="0" y="219"/>
                    <a:pt x="0" y="219"/>
                  </a:cubicBezTo>
                  <a:cubicBezTo>
                    <a:pt x="0" y="219"/>
                    <a:pt x="93" y="147"/>
                    <a:pt x="27" y="82"/>
                  </a:cubicBezTo>
                  <a:cubicBezTo>
                    <a:pt x="109" y="0"/>
                    <a:pt x="109" y="0"/>
                    <a:pt x="109" y="0"/>
                  </a:cubicBezTo>
                  <a:cubicBezTo>
                    <a:pt x="164" y="55"/>
                    <a:pt x="164" y="55"/>
                    <a:pt x="164" y="55"/>
                  </a:cubicBezTo>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
              <a:extLst>
                <a:ext uri="{FF2B5EF4-FFF2-40B4-BE49-F238E27FC236}">
                  <a16:creationId xmlns:a16="http://schemas.microsoft.com/office/drawing/2014/main" id="{DA47DA70-5E89-3A4E-A641-6FEE12CB9B8F}"/>
                </a:ext>
              </a:extLst>
            </p:cNvPr>
            <p:cNvSpPr>
              <a:spLocks/>
            </p:cNvSpPr>
            <p:nvPr/>
          </p:nvSpPr>
          <p:spPr bwMode="auto">
            <a:xfrm>
              <a:off x="8235950" y="1350314"/>
              <a:ext cx="822325" cy="620713"/>
            </a:xfrm>
            <a:custGeom>
              <a:avLst/>
              <a:gdLst>
                <a:gd name="T0" fmla="*/ 164 w 219"/>
                <a:gd name="T1" fmla="*/ 0 h 165"/>
                <a:gd name="T2" fmla="*/ 38 w 219"/>
                <a:gd name="T3" fmla="*/ 32 h 165"/>
                <a:gd name="T4" fmla="*/ 0 w 219"/>
                <a:gd name="T5" fmla="*/ 165 h 165"/>
                <a:gd name="T6" fmla="*/ 137 w 219"/>
                <a:gd name="T7" fmla="*/ 137 h 165"/>
                <a:gd name="T8" fmla="*/ 219 w 219"/>
                <a:gd name="T9" fmla="*/ 55 h 165"/>
                <a:gd name="T10" fmla="*/ 164 w 219"/>
                <a:gd name="T11" fmla="*/ 0 h 165"/>
              </a:gdLst>
              <a:ahLst/>
              <a:cxnLst>
                <a:cxn ang="0">
                  <a:pos x="T0" y="T1"/>
                </a:cxn>
                <a:cxn ang="0">
                  <a:pos x="T2" y="T3"/>
                </a:cxn>
                <a:cxn ang="0">
                  <a:pos x="T4" y="T5"/>
                </a:cxn>
                <a:cxn ang="0">
                  <a:pos x="T6" y="T7"/>
                </a:cxn>
                <a:cxn ang="0">
                  <a:pos x="T8" y="T9"/>
                </a:cxn>
                <a:cxn ang="0">
                  <a:pos x="T10" y="T11"/>
                </a:cxn>
              </a:cxnLst>
              <a:rect l="0" t="0" r="r" b="b"/>
              <a:pathLst>
                <a:path w="219" h="165">
                  <a:moveTo>
                    <a:pt x="164" y="0"/>
                  </a:moveTo>
                  <a:cubicBezTo>
                    <a:pt x="38" y="32"/>
                    <a:pt x="38" y="32"/>
                    <a:pt x="38" y="32"/>
                  </a:cubicBezTo>
                  <a:cubicBezTo>
                    <a:pt x="0" y="165"/>
                    <a:pt x="0" y="165"/>
                    <a:pt x="0" y="165"/>
                  </a:cubicBezTo>
                  <a:cubicBezTo>
                    <a:pt x="0" y="165"/>
                    <a:pt x="71" y="72"/>
                    <a:pt x="137" y="137"/>
                  </a:cubicBezTo>
                  <a:cubicBezTo>
                    <a:pt x="219" y="55"/>
                    <a:pt x="219" y="55"/>
                    <a:pt x="219" y="55"/>
                  </a:cubicBezTo>
                  <a:lnTo>
                    <a:pt x="164" y="0"/>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a:extLst>
                <a:ext uri="{FF2B5EF4-FFF2-40B4-BE49-F238E27FC236}">
                  <a16:creationId xmlns:a16="http://schemas.microsoft.com/office/drawing/2014/main" id="{4A4E77B4-26A1-1C46-9AC8-9A99BF818524}"/>
                </a:ext>
              </a:extLst>
            </p:cNvPr>
            <p:cNvSpPr>
              <a:spLocks/>
            </p:cNvSpPr>
            <p:nvPr/>
          </p:nvSpPr>
          <p:spPr bwMode="auto">
            <a:xfrm>
              <a:off x="9024937" y="689914"/>
              <a:ext cx="1046163" cy="1047750"/>
            </a:xfrm>
            <a:custGeom>
              <a:avLst/>
              <a:gdLst>
                <a:gd name="T0" fmla="*/ 61 w 279"/>
                <a:gd name="T1" fmla="*/ 221 h 279"/>
                <a:gd name="T2" fmla="*/ 148 w 279"/>
                <a:gd name="T3" fmla="*/ 279 h 279"/>
                <a:gd name="T4" fmla="*/ 279 w 279"/>
                <a:gd name="T5" fmla="*/ 78 h 279"/>
                <a:gd name="T6" fmla="*/ 233 w 279"/>
                <a:gd name="T7" fmla="*/ 48 h 279"/>
                <a:gd name="T8" fmla="*/ 204 w 279"/>
                <a:gd name="T9" fmla="*/ 7 h 279"/>
                <a:gd name="T10" fmla="*/ 202 w 279"/>
                <a:gd name="T11" fmla="*/ 0 h 279"/>
                <a:gd name="T12" fmla="*/ 0 w 279"/>
                <a:gd name="T13" fmla="*/ 131 h 279"/>
                <a:gd name="T14" fmla="*/ 8 w 279"/>
                <a:gd name="T15" fmla="*/ 147 h 279"/>
                <a:gd name="T16" fmla="*/ 61 w 279"/>
                <a:gd name="T17" fmla="*/ 22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279">
                  <a:moveTo>
                    <a:pt x="61" y="221"/>
                  </a:moveTo>
                  <a:cubicBezTo>
                    <a:pt x="83" y="243"/>
                    <a:pt x="111" y="264"/>
                    <a:pt x="148" y="279"/>
                  </a:cubicBezTo>
                  <a:cubicBezTo>
                    <a:pt x="207" y="212"/>
                    <a:pt x="249" y="138"/>
                    <a:pt x="279" y="78"/>
                  </a:cubicBezTo>
                  <a:cubicBezTo>
                    <a:pt x="259" y="70"/>
                    <a:pt x="244" y="60"/>
                    <a:pt x="233" y="48"/>
                  </a:cubicBezTo>
                  <a:cubicBezTo>
                    <a:pt x="218" y="34"/>
                    <a:pt x="210" y="19"/>
                    <a:pt x="204" y="7"/>
                  </a:cubicBezTo>
                  <a:cubicBezTo>
                    <a:pt x="203" y="4"/>
                    <a:pt x="202" y="2"/>
                    <a:pt x="202" y="0"/>
                  </a:cubicBezTo>
                  <a:cubicBezTo>
                    <a:pt x="141" y="29"/>
                    <a:pt x="67" y="72"/>
                    <a:pt x="0" y="131"/>
                  </a:cubicBezTo>
                  <a:cubicBezTo>
                    <a:pt x="2" y="136"/>
                    <a:pt x="5" y="141"/>
                    <a:pt x="8" y="147"/>
                  </a:cubicBezTo>
                  <a:cubicBezTo>
                    <a:pt x="18" y="168"/>
                    <a:pt x="35" y="196"/>
                    <a:pt x="61" y="221"/>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1">
              <a:extLst>
                <a:ext uri="{FF2B5EF4-FFF2-40B4-BE49-F238E27FC236}">
                  <a16:creationId xmlns:a16="http://schemas.microsoft.com/office/drawing/2014/main" id="{466C52BE-5332-AF4C-ACE9-1BDFC0F6784F}"/>
                </a:ext>
              </a:extLst>
            </p:cNvPr>
            <p:cNvSpPr>
              <a:spLocks/>
            </p:cNvSpPr>
            <p:nvPr/>
          </p:nvSpPr>
          <p:spPr bwMode="auto">
            <a:xfrm>
              <a:off x="9820275" y="497827"/>
              <a:ext cx="442913" cy="442913"/>
            </a:xfrm>
            <a:custGeom>
              <a:avLst/>
              <a:gdLst>
                <a:gd name="T0" fmla="*/ 29 w 118"/>
                <a:gd name="T1" fmla="*/ 91 h 118"/>
                <a:gd name="T2" fmla="*/ 72 w 118"/>
                <a:gd name="T3" fmla="*/ 118 h 118"/>
                <a:gd name="T4" fmla="*/ 118 w 118"/>
                <a:gd name="T5" fmla="*/ 0 h 118"/>
                <a:gd name="T6" fmla="*/ 0 w 118"/>
                <a:gd name="T7" fmla="*/ 46 h 118"/>
                <a:gd name="T8" fmla="*/ 3 w 118"/>
                <a:gd name="T9" fmla="*/ 53 h 118"/>
                <a:gd name="T10" fmla="*/ 29 w 118"/>
                <a:gd name="T11" fmla="*/ 91 h 118"/>
              </a:gdLst>
              <a:ahLst/>
              <a:cxnLst>
                <a:cxn ang="0">
                  <a:pos x="T0" y="T1"/>
                </a:cxn>
                <a:cxn ang="0">
                  <a:pos x="T2" y="T3"/>
                </a:cxn>
                <a:cxn ang="0">
                  <a:pos x="T4" y="T5"/>
                </a:cxn>
                <a:cxn ang="0">
                  <a:pos x="T6" y="T7"/>
                </a:cxn>
                <a:cxn ang="0">
                  <a:pos x="T8" y="T9"/>
                </a:cxn>
                <a:cxn ang="0">
                  <a:pos x="T10" y="T11"/>
                </a:cxn>
              </a:cxnLst>
              <a:rect l="0" t="0" r="r" b="b"/>
              <a:pathLst>
                <a:path w="118" h="118">
                  <a:moveTo>
                    <a:pt x="29" y="91"/>
                  </a:moveTo>
                  <a:cubicBezTo>
                    <a:pt x="40" y="102"/>
                    <a:pt x="54" y="111"/>
                    <a:pt x="72" y="118"/>
                  </a:cubicBezTo>
                  <a:cubicBezTo>
                    <a:pt x="104" y="50"/>
                    <a:pt x="118" y="0"/>
                    <a:pt x="118" y="0"/>
                  </a:cubicBezTo>
                  <a:cubicBezTo>
                    <a:pt x="118" y="0"/>
                    <a:pt x="69" y="14"/>
                    <a:pt x="0" y="46"/>
                  </a:cubicBezTo>
                  <a:cubicBezTo>
                    <a:pt x="1" y="48"/>
                    <a:pt x="2" y="50"/>
                    <a:pt x="3" y="53"/>
                  </a:cubicBezTo>
                  <a:cubicBezTo>
                    <a:pt x="8" y="64"/>
                    <a:pt x="16" y="78"/>
                    <a:pt x="29" y="91"/>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a:extLst>
                <a:ext uri="{FF2B5EF4-FFF2-40B4-BE49-F238E27FC236}">
                  <a16:creationId xmlns:a16="http://schemas.microsoft.com/office/drawing/2014/main" id="{51C6DAA2-3D04-3048-A7BC-3823D739B1AB}"/>
                </a:ext>
              </a:extLst>
            </p:cNvPr>
            <p:cNvSpPr>
              <a:spLocks/>
            </p:cNvSpPr>
            <p:nvPr/>
          </p:nvSpPr>
          <p:spPr bwMode="auto">
            <a:xfrm>
              <a:off x="8450262" y="1212202"/>
              <a:ext cx="1095375" cy="1101725"/>
            </a:xfrm>
            <a:custGeom>
              <a:avLst/>
              <a:gdLst>
                <a:gd name="T0" fmla="*/ 206 w 292"/>
                <a:gd name="T1" fmla="*/ 91 h 293"/>
                <a:gd name="T2" fmla="*/ 150 w 292"/>
                <a:gd name="T3" fmla="*/ 14 h 293"/>
                <a:gd name="T4" fmla="*/ 144 w 292"/>
                <a:gd name="T5" fmla="*/ 0 h 293"/>
                <a:gd name="T6" fmla="*/ 0 w 292"/>
                <a:gd name="T7" fmla="*/ 197 h 293"/>
                <a:gd name="T8" fmla="*/ 37 w 292"/>
                <a:gd name="T9" fmla="*/ 253 h 293"/>
                <a:gd name="T10" fmla="*/ 96 w 292"/>
                <a:gd name="T11" fmla="*/ 293 h 293"/>
                <a:gd name="T12" fmla="*/ 292 w 292"/>
                <a:gd name="T13" fmla="*/ 149 h 293"/>
                <a:gd name="T14" fmla="*/ 206 w 292"/>
                <a:gd name="T15" fmla="*/ 91 h 2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293">
                  <a:moveTo>
                    <a:pt x="206" y="91"/>
                  </a:moveTo>
                  <a:cubicBezTo>
                    <a:pt x="179" y="64"/>
                    <a:pt x="161" y="35"/>
                    <a:pt x="150" y="14"/>
                  </a:cubicBezTo>
                  <a:cubicBezTo>
                    <a:pt x="148" y="9"/>
                    <a:pt x="146" y="4"/>
                    <a:pt x="144" y="0"/>
                  </a:cubicBezTo>
                  <a:cubicBezTo>
                    <a:pt x="86" y="53"/>
                    <a:pt x="34" y="118"/>
                    <a:pt x="0" y="197"/>
                  </a:cubicBezTo>
                  <a:cubicBezTo>
                    <a:pt x="0" y="197"/>
                    <a:pt x="11" y="228"/>
                    <a:pt x="37" y="253"/>
                  </a:cubicBezTo>
                  <a:cubicBezTo>
                    <a:pt x="63" y="279"/>
                    <a:pt x="96" y="293"/>
                    <a:pt x="96" y="293"/>
                  </a:cubicBezTo>
                  <a:cubicBezTo>
                    <a:pt x="175" y="260"/>
                    <a:pt x="240" y="207"/>
                    <a:pt x="292" y="149"/>
                  </a:cubicBezTo>
                  <a:cubicBezTo>
                    <a:pt x="256" y="134"/>
                    <a:pt x="228" y="113"/>
                    <a:pt x="206" y="91"/>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a:extLst>
                <a:ext uri="{FF2B5EF4-FFF2-40B4-BE49-F238E27FC236}">
                  <a16:creationId xmlns:a16="http://schemas.microsoft.com/office/drawing/2014/main" id="{8D477EBD-1583-EE44-8072-4E3038732C93}"/>
                </a:ext>
              </a:extLst>
            </p:cNvPr>
            <p:cNvSpPr>
              <a:spLocks/>
            </p:cNvSpPr>
            <p:nvPr/>
          </p:nvSpPr>
          <p:spPr bwMode="auto">
            <a:xfrm>
              <a:off x="9782175" y="670864"/>
              <a:ext cx="307975" cy="311150"/>
            </a:xfrm>
            <a:custGeom>
              <a:avLst/>
              <a:gdLst>
                <a:gd name="T0" fmla="*/ 31 w 82"/>
                <a:gd name="T1" fmla="*/ 53 h 83"/>
                <a:gd name="T2" fmla="*/ 77 w 82"/>
                <a:gd name="T3" fmla="*/ 83 h 83"/>
                <a:gd name="T4" fmla="*/ 82 w 82"/>
                <a:gd name="T5" fmla="*/ 72 h 83"/>
                <a:gd name="T6" fmla="*/ 39 w 82"/>
                <a:gd name="T7" fmla="*/ 45 h 83"/>
                <a:gd name="T8" fmla="*/ 13 w 82"/>
                <a:gd name="T9" fmla="*/ 7 h 83"/>
                <a:gd name="T10" fmla="*/ 10 w 82"/>
                <a:gd name="T11" fmla="*/ 0 h 83"/>
                <a:gd name="T12" fmla="*/ 0 w 82"/>
                <a:gd name="T13" fmla="*/ 5 h 83"/>
                <a:gd name="T14" fmla="*/ 2 w 82"/>
                <a:gd name="T15" fmla="*/ 12 h 83"/>
                <a:gd name="T16" fmla="*/ 31 w 82"/>
                <a:gd name="T17" fmla="*/ 5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3">
                  <a:moveTo>
                    <a:pt x="31" y="53"/>
                  </a:moveTo>
                  <a:cubicBezTo>
                    <a:pt x="42" y="65"/>
                    <a:pt x="57" y="75"/>
                    <a:pt x="77" y="83"/>
                  </a:cubicBezTo>
                  <a:cubicBezTo>
                    <a:pt x="78" y="79"/>
                    <a:pt x="80" y="76"/>
                    <a:pt x="82" y="72"/>
                  </a:cubicBezTo>
                  <a:cubicBezTo>
                    <a:pt x="64" y="65"/>
                    <a:pt x="50" y="56"/>
                    <a:pt x="39" y="45"/>
                  </a:cubicBezTo>
                  <a:cubicBezTo>
                    <a:pt x="26" y="32"/>
                    <a:pt x="18" y="18"/>
                    <a:pt x="13" y="7"/>
                  </a:cubicBezTo>
                  <a:cubicBezTo>
                    <a:pt x="12" y="4"/>
                    <a:pt x="11" y="2"/>
                    <a:pt x="10" y="0"/>
                  </a:cubicBezTo>
                  <a:cubicBezTo>
                    <a:pt x="7" y="2"/>
                    <a:pt x="3" y="3"/>
                    <a:pt x="0" y="5"/>
                  </a:cubicBezTo>
                  <a:cubicBezTo>
                    <a:pt x="0" y="7"/>
                    <a:pt x="1" y="9"/>
                    <a:pt x="2" y="12"/>
                  </a:cubicBezTo>
                  <a:cubicBezTo>
                    <a:pt x="8" y="24"/>
                    <a:pt x="16" y="39"/>
                    <a:pt x="31" y="53"/>
                  </a:cubicBezTo>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4">
              <a:extLst>
                <a:ext uri="{FF2B5EF4-FFF2-40B4-BE49-F238E27FC236}">
                  <a16:creationId xmlns:a16="http://schemas.microsoft.com/office/drawing/2014/main" id="{EC1B87AF-8166-D549-9064-553670576996}"/>
                </a:ext>
              </a:extLst>
            </p:cNvPr>
            <p:cNvSpPr>
              <a:spLocks/>
            </p:cNvSpPr>
            <p:nvPr/>
          </p:nvSpPr>
          <p:spPr bwMode="auto">
            <a:xfrm>
              <a:off x="8990012" y="1182039"/>
              <a:ext cx="590550" cy="590550"/>
            </a:xfrm>
            <a:custGeom>
              <a:avLst/>
              <a:gdLst>
                <a:gd name="T0" fmla="*/ 62 w 157"/>
                <a:gd name="T1" fmla="*/ 99 h 157"/>
                <a:gd name="T2" fmla="*/ 148 w 157"/>
                <a:gd name="T3" fmla="*/ 157 h 157"/>
                <a:gd name="T4" fmla="*/ 157 w 157"/>
                <a:gd name="T5" fmla="*/ 148 h 157"/>
                <a:gd name="T6" fmla="*/ 70 w 157"/>
                <a:gd name="T7" fmla="*/ 90 h 157"/>
                <a:gd name="T8" fmla="*/ 17 w 157"/>
                <a:gd name="T9" fmla="*/ 16 h 157"/>
                <a:gd name="T10" fmla="*/ 9 w 157"/>
                <a:gd name="T11" fmla="*/ 0 h 157"/>
                <a:gd name="T12" fmla="*/ 0 w 157"/>
                <a:gd name="T13" fmla="*/ 8 h 157"/>
                <a:gd name="T14" fmla="*/ 6 w 157"/>
                <a:gd name="T15" fmla="*/ 22 h 157"/>
                <a:gd name="T16" fmla="*/ 62 w 157"/>
                <a:gd name="T17" fmla="*/ 9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157">
                  <a:moveTo>
                    <a:pt x="62" y="99"/>
                  </a:moveTo>
                  <a:cubicBezTo>
                    <a:pt x="84" y="121"/>
                    <a:pt x="112" y="142"/>
                    <a:pt x="148" y="157"/>
                  </a:cubicBezTo>
                  <a:cubicBezTo>
                    <a:pt x="151" y="154"/>
                    <a:pt x="154" y="151"/>
                    <a:pt x="157" y="148"/>
                  </a:cubicBezTo>
                  <a:cubicBezTo>
                    <a:pt x="120" y="133"/>
                    <a:pt x="92" y="112"/>
                    <a:pt x="70" y="90"/>
                  </a:cubicBezTo>
                  <a:cubicBezTo>
                    <a:pt x="44" y="65"/>
                    <a:pt x="27" y="37"/>
                    <a:pt x="17" y="16"/>
                  </a:cubicBezTo>
                  <a:cubicBezTo>
                    <a:pt x="14" y="10"/>
                    <a:pt x="11" y="5"/>
                    <a:pt x="9" y="0"/>
                  </a:cubicBezTo>
                  <a:cubicBezTo>
                    <a:pt x="6" y="3"/>
                    <a:pt x="3" y="6"/>
                    <a:pt x="0" y="8"/>
                  </a:cubicBezTo>
                  <a:cubicBezTo>
                    <a:pt x="2" y="12"/>
                    <a:pt x="4" y="17"/>
                    <a:pt x="6" y="22"/>
                  </a:cubicBezTo>
                  <a:cubicBezTo>
                    <a:pt x="17" y="43"/>
                    <a:pt x="35" y="72"/>
                    <a:pt x="62" y="99"/>
                  </a:cubicBezTo>
                </a:path>
              </a:pathLst>
            </a:custGeom>
            <a:solidFill>
              <a:schemeClr val="accent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5">
              <a:extLst>
                <a:ext uri="{FF2B5EF4-FFF2-40B4-BE49-F238E27FC236}">
                  <a16:creationId xmlns:a16="http://schemas.microsoft.com/office/drawing/2014/main" id="{5FF8E6AF-A3C5-D44E-BC35-733A8CDD06B3}"/>
                </a:ext>
              </a:extLst>
            </p:cNvPr>
            <p:cNvSpPr>
              <a:spLocks/>
            </p:cNvSpPr>
            <p:nvPr/>
          </p:nvSpPr>
          <p:spPr bwMode="auto">
            <a:xfrm>
              <a:off x="8510587" y="1572564"/>
              <a:ext cx="671513" cy="673100"/>
            </a:xfrm>
            <a:custGeom>
              <a:avLst/>
              <a:gdLst>
                <a:gd name="T0" fmla="*/ 354 w 423"/>
                <a:gd name="T1" fmla="*/ 0 h 424"/>
                <a:gd name="T2" fmla="*/ 423 w 423"/>
                <a:gd name="T3" fmla="*/ 71 h 424"/>
                <a:gd name="T4" fmla="*/ 0 w 423"/>
                <a:gd name="T5" fmla="*/ 424 h 424"/>
                <a:gd name="T6" fmla="*/ 354 w 423"/>
                <a:gd name="T7" fmla="*/ 0 h 424"/>
              </a:gdLst>
              <a:ahLst/>
              <a:cxnLst>
                <a:cxn ang="0">
                  <a:pos x="T0" y="T1"/>
                </a:cxn>
                <a:cxn ang="0">
                  <a:pos x="T2" y="T3"/>
                </a:cxn>
                <a:cxn ang="0">
                  <a:pos x="T4" y="T5"/>
                </a:cxn>
                <a:cxn ang="0">
                  <a:pos x="T6" y="T7"/>
                </a:cxn>
              </a:cxnLst>
              <a:rect l="0" t="0" r="r" b="b"/>
              <a:pathLst>
                <a:path w="423" h="424">
                  <a:moveTo>
                    <a:pt x="354" y="0"/>
                  </a:moveTo>
                  <a:lnTo>
                    <a:pt x="423" y="71"/>
                  </a:lnTo>
                  <a:lnTo>
                    <a:pt x="0" y="424"/>
                  </a:lnTo>
                  <a:lnTo>
                    <a:pt x="354" y="0"/>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9954D023-2414-8149-ADAA-6538CD2EC27B}"/>
                </a:ext>
              </a:extLst>
            </p:cNvPr>
            <p:cNvSpPr>
              <a:spLocks/>
            </p:cNvSpPr>
            <p:nvPr/>
          </p:nvSpPr>
          <p:spPr bwMode="auto">
            <a:xfrm>
              <a:off x="10153650" y="321614"/>
              <a:ext cx="285750" cy="285750"/>
            </a:xfrm>
            <a:custGeom>
              <a:avLst/>
              <a:gdLst>
                <a:gd name="T0" fmla="*/ 180 w 180"/>
                <a:gd name="T1" fmla="*/ 0 h 180"/>
                <a:gd name="T2" fmla="*/ 12 w 180"/>
                <a:gd name="T3" fmla="*/ 130 h 180"/>
                <a:gd name="T4" fmla="*/ 0 w 180"/>
                <a:gd name="T5" fmla="*/ 180 h 180"/>
                <a:gd name="T6" fmla="*/ 50 w 180"/>
                <a:gd name="T7" fmla="*/ 170 h 180"/>
                <a:gd name="T8" fmla="*/ 180 w 180"/>
                <a:gd name="T9" fmla="*/ 0 h 180"/>
              </a:gdLst>
              <a:ahLst/>
              <a:cxnLst>
                <a:cxn ang="0">
                  <a:pos x="T0" y="T1"/>
                </a:cxn>
                <a:cxn ang="0">
                  <a:pos x="T2" y="T3"/>
                </a:cxn>
                <a:cxn ang="0">
                  <a:pos x="T4" y="T5"/>
                </a:cxn>
                <a:cxn ang="0">
                  <a:pos x="T6" y="T7"/>
                </a:cxn>
                <a:cxn ang="0">
                  <a:pos x="T8" y="T9"/>
                </a:cxn>
              </a:cxnLst>
              <a:rect l="0" t="0" r="r" b="b"/>
              <a:pathLst>
                <a:path w="180" h="180">
                  <a:moveTo>
                    <a:pt x="180" y="0"/>
                  </a:moveTo>
                  <a:lnTo>
                    <a:pt x="12" y="130"/>
                  </a:lnTo>
                  <a:lnTo>
                    <a:pt x="0" y="180"/>
                  </a:lnTo>
                  <a:lnTo>
                    <a:pt x="50" y="170"/>
                  </a:lnTo>
                  <a:lnTo>
                    <a:pt x="180" y="0"/>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7">
              <a:extLst>
                <a:ext uri="{FF2B5EF4-FFF2-40B4-BE49-F238E27FC236}">
                  <a16:creationId xmlns:a16="http://schemas.microsoft.com/office/drawing/2014/main" id="{AED4117D-CEFD-4A4E-86B8-4BBA354F15F9}"/>
                </a:ext>
              </a:extLst>
            </p:cNvPr>
            <p:cNvSpPr>
              <a:spLocks/>
            </p:cNvSpPr>
            <p:nvPr/>
          </p:nvSpPr>
          <p:spPr bwMode="auto">
            <a:xfrm>
              <a:off x="10153650" y="321614"/>
              <a:ext cx="285750" cy="285750"/>
            </a:xfrm>
            <a:custGeom>
              <a:avLst/>
              <a:gdLst>
                <a:gd name="T0" fmla="*/ 180 w 180"/>
                <a:gd name="T1" fmla="*/ 0 h 180"/>
                <a:gd name="T2" fmla="*/ 12 w 180"/>
                <a:gd name="T3" fmla="*/ 130 h 180"/>
                <a:gd name="T4" fmla="*/ 0 w 180"/>
                <a:gd name="T5" fmla="*/ 180 h 180"/>
                <a:gd name="T6" fmla="*/ 50 w 180"/>
                <a:gd name="T7" fmla="*/ 170 h 180"/>
                <a:gd name="T8" fmla="*/ 180 w 180"/>
                <a:gd name="T9" fmla="*/ 0 h 180"/>
              </a:gdLst>
              <a:ahLst/>
              <a:cxnLst>
                <a:cxn ang="0">
                  <a:pos x="T0" y="T1"/>
                </a:cxn>
                <a:cxn ang="0">
                  <a:pos x="T2" y="T3"/>
                </a:cxn>
                <a:cxn ang="0">
                  <a:pos x="T4" y="T5"/>
                </a:cxn>
                <a:cxn ang="0">
                  <a:pos x="T6" y="T7"/>
                </a:cxn>
                <a:cxn ang="0">
                  <a:pos x="T8" y="T9"/>
                </a:cxn>
              </a:cxnLst>
              <a:rect l="0" t="0" r="r" b="b"/>
              <a:pathLst>
                <a:path w="180" h="180">
                  <a:moveTo>
                    <a:pt x="180" y="0"/>
                  </a:moveTo>
                  <a:lnTo>
                    <a:pt x="12" y="130"/>
                  </a:lnTo>
                  <a:lnTo>
                    <a:pt x="0" y="180"/>
                  </a:lnTo>
                  <a:lnTo>
                    <a:pt x="50" y="170"/>
                  </a:lnTo>
                  <a:lnTo>
                    <a:pt x="18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8">
              <a:extLst>
                <a:ext uri="{FF2B5EF4-FFF2-40B4-BE49-F238E27FC236}">
                  <a16:creationId xmlns:a16="http://schemas.microsoft.com/office/drawing/2014/main" id="{64CBB0AA-A2B6-8A48-9031-8971AC382377}"/>
                </a:ext>
              </a:extLst>
            </p:cNvPr>
            <p:cNvSpPr>
              <a:spLocks/>
            </p:cNvSpPr>
            <p:nvPr/>
          </p:nvSpPr>
          <p:spPr bwMode="auto">
            <a:xfrm>
              <a:off x="9451975" y="948677"/>
              <a:ext cx="360363" cy="360363"/>
            </a:xfrm>
            <a:custGeom>
              <a:avLst/>
              <a:gdLst>
                <a:gd name="T0" fmla="*/ 79 w 96"/>
                <a:gd name="T1" fmla="*/ 79 h 96"/>
                <a:gd name="T2" fmla="*/ 17 w 96"/>
                <a:gd name="T3" fmla="*/ 79 h 96"/>
                <a:gd name="T4" fmla="*/ 17 w 96"/>
                <a:gd name="T5" fmla="*/ 17 h 96"/>
                <a:gd name="T6" fmla="*/ 79 w 96"/>
                <a:gd name="T7" fmla="*/ 17 h 96"/>
                <a:gd name="T8" fmla="*/ 79 w 96"/>
                <a:gd name="T9" fmla="*/ 79 h 96"/>
              </a:gdLst>
              <a:ahLst/>
              <a:cxnLst>
                <a:cxn ang="0">
                  <a:pos x="T0" y="T1"/>
                </a:cxn>
                <a:cxn ang="0">
                  <a:pos x="T2" y="T3"/>
                </a:cxn>
                <a:cxn ang="0">
                  <a:pos x="T4" y="T5"/>
                </a:cxn>
                <a:cxn ang="0">
                  <a:pos x="T6" y="T7"/>
                </a:cxn>
                <a:cxn ang="0">
                  <a:pos x="T8" y="T9"/>
                </a:cxn>
              </a:cxnLst>
              <a:rect l="0" t="0" r="r" b="b"/>
              <a:pathLst>
                <a:path w="96" h="96">
                  <a:moveTo>
                    <a:pt x="79" y="79"/>
                  </a:moveTo>
                  <a:cubicBezTo>
                    <a:pt x="62" y="96"/>
                    <a:pt x="34" y="96"/>
                    <a:pt x="17" y="79"/>
                  </a:cubicBezTo>
                  <a:cubicBezTo>
                    <a:pt x="0" y="62"/>
                    <a:pt x="0" y="34"/>
                    <a:pt x="17" y="17"/>
                  </a:cubicBezTo>
                  <a:cubicBezTo>
                    <a:pt x="34" y="0"/>
                    <a:pt x="62" y="0"/>
                    <a:pt x="79" y="17"/>
                  </a:cubicBezTo>
                  <a:cubicBezTo>
                    <a:pt x="96" y="34"/>
                    <a:pt x="96" y="62"/>
                    <a:pt x="79" y="79"/>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9">
              <a:extLst>
                <a:ext uri="{FF2B5EF4-FFF2-40B4-BE49-F238E27FC236}">
                  <a16:creationId xmlns:a16="http://schemas.microsoft.com/office/drawing/2014/main" id="{ACCCB605-BCE8-3243-937A-A7210B1E5C5F}"/>
                </a:ext>
              </a:extLst>
            </p:cNvPr>
            <p:cNvSpPr>
              <a:spLocks noEditPoints="1"/>
            </p:cNvSpPr>
            <p:nvPr/>
          </p:nvSpPr>
          <p:spPr bwMode="auto">
            <a:xfrm>
              <a:off x="9451975" y="948677"/>
              <a:ext cx="360363" cy="360363"/>
            </a:xfrm>
            <a:custGeom>
              <a:avLst/>
              <a:gdLst>
                <a:gd name="T0" fmla="*/ 48 w 96"/>
                <a:gd name="T1" fmla="*/ 96 h 96"/>
                <a:gd name="T2" fmla="*/ 14 w 96"/>
                <a:gd name="T3" fmla="*/ 82 h 96"/>
                <a:gd name="T4" fmla="*/ 0 w 96"/>
                <a:gd name="T5" fmla="*/ 48 h 96"/>
                <a:gd name="T6" fmla="*/ 14 w 96"/>
                <a:gd name="T7" fmla="*/ 14 h 96"/>
                <a:gd name="T8" fmla="*/ 48 w 96"/>
                <a:gd name="T9" fmla="*/ 0 h 96"/>
                <a:gd name="T10" fmla="*/ 82 w 96"/>
                <a:gd name="T11" fmla="*/ 14 h 96"/>
                <a:gd name="T12" fmla="*/ 96 w 96"/>
                <a:gd name="T13" fmla="*/ 48 h 96"/>
                <a:gd name="T14" fmla="*/ 82 w 96"/>
                <a:gd name="T15" fmla="*/ 82 h 96"/>
                <a:gd name="T16" fmla="*/ 48 w 96"/>
                <a:gd name="T17" fmla="*/ 96 h 96"/>
                <a:gd name="T18" fmla="*/ 48 w 96"/>
                <a:gd name="T19" fmla="*/ 10 h 96"/>
                <a:gd name="T20" fmla="*/ 21 w 96"/>
                <a:gd name="T21" fmla="*/ 21 h 96"/>
                <a:gd name="T22" fmla="*/ 10 w 96"/>
                <a:gd name="T23" fmla="*/ 48 h 96"/>
                <a:gd name="T24" fmla="*/ 21 w 96"/>
                <a:gd name="T25" fmla="*/ 75 h 96"/>
                <a:gd name="T26" fmla="*/ 48 w 96"/>
                <a:gd name="T27" fmla="*/ 86 h 96"/>
                <a:gd name="T28" fmla="*/ 75 w 96"/>
                <a:gd name="T29" fmla="*/ 75 h 96"/>
                <a:gd name="T30" fmla="*/ 86 w 96"/>
                <a:gd name="T31" fmla="*/ 48 h 96"/>
                <a:gd name="T32" fmla="*/ 75 w 96"/>
                <a:gd name="T33" fmla="*/ 21 h 96"/>
                <a:gd name="T34" fmla="*/ 48 w 96"/>
                <a:gd name="T35" fmla="*/ 1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96">
                  <a:moveTo>
                    <a:pt x="48" y="96"/>
                  </a:moveTo>
                  <a:cubicBezTo>
                    <a:pt x="35" y="96"/>
                    <a:pt x="23" y="91"/>
                    <a:pt x="14" y="82"/>
                  </a:cubicBezTo>
                  <a:cubicBezTo>
                    <a:pt x="5" y="73"/>
                    <a:pt x="0" y="61"/>
                    <a:pt x="0" y="48"/>
                  </a:cubicBezTo>
                  <a:cubicBezTo>
                    <a:pt x="0" y="35"/>
                    <a:pt x="5" y="23"/>
                    <a:pt x="14" y="14"/>
                  </a:cubicBezTo>
                  <a:cubicBezTo>
                    <a:pt x="23" y="5"/>
                    <a:pt x="35" y="0"/>
                    <a:pt x="48" y="0"/>
                  </a:cubicBezTo>
                  <a:cubicBezTo>
                    <a:pt x="61" y="0"/>
                    <a:pt x="73" y="5"/>
                    <a:pt x="82" y="14"/>
                  </a:cubicBezTo>
                  <a:cubicBezTo>
                    <a:pt x="91" y="23"/>
                    <a:pt x="96" y="35"/>
                    <a:pt x="96" y="48"/>
                  </a:cubicBezTo>
                  <a:cubicBezTo>
                    <a:pt x="96" y="61"/>
                    <a:pt x="91" y="73"/>
                    <a:pt x="82" y="82"/>
                  </a:cubicBezTo>
                  <a:cubicBezTo>
                    <a:pt x="73" y="91"/>
                    <a:pt x="61" y="96"/>
                    <a:pt x="48" y="96"/>
                  </a:cubicBezTo>
                  <a:moveTo>
                    <a:pt x="48" y="10"/>
                  </a:moveTo>
                  <a:cubicBezTo>
                    <a:pt x="38" y="10"/>
                    <a:pt x="28" y="14"/>
                    <a:pt x="21" y="21"/>
                  </a:cubicBezTo>
                  <a:cubicBezTo>
                    <a:pt x="14" y="28"/>
                    <a:pt x="10" y="38"/>
                    <a:pt x="10" y="48"/>
                  </a:cubicBezTo>
                  <a:cubicBezTo>
                    <a:pt x="10" y="58"/>
                    <a:pt x="14" y="68"/>
                    <a:pt x="21" y="75"/>
                  </a:cubicBezTo>
                  <a:cubicBezTo>
                    <a:pt x="28" y="82"/>
                    <a:pt x="38" y="86"/>
                    <a:pt x="48" y="86"/>
                  </a:cubicBezTo>
                  <a:cubicBezTo>
                    <a:pt x="58" y="86"/>
                    <a:pt x="68" y="82"/>
                    <a:pt x="75" y="75"/>
                  </a:cubicBezTo>
                  <a:cubicBezTo>
                    <a:pt x="82" y="68"/>
                    <a:pt x="86" y="58"/>
                    <a:pt x="86" y="48"/>
                  </a:cubicBezTo>
                  <a:cubicBezTo>
                    <a:pt x="86" y="38"/>
                    <a:pt x="82" y="28"/>
                    <a:pt x="75" y="21"/>
                  </a:cubicBezTo>
                  <a:cubicBezTo>
                    <a:pt x="68" y="14"/>
                    <a:pt x="58" y="10"/>
                    <a:pt x="48" y="10"/>
                  </a:cubicBezTo>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0">
              <a:extLst>
                <a:ext uri="{FF2B5EF4-FFF2-40B4-BE49-F238E27FC236}">
                  <a16:creationId xmlns:a16="http://schemas.microsoft.com/office/drawing/2014/main" id="{58900E1C-1008-6349-9FD9-1FDE07FC514F}"/>
                </a:ext>
              </a:extLst>
            </p:cNvPr>
            <p:cNvSpPr>
              <a:spLocks/>
            </p:cNvSpPr>
            <p:nvPr/>
          </p:nvSpPr>
          <p:spPr bwMode="auto">
            <a:xfrm>
              <a:off x="10263187" y="497827"/>
              <a:ext cx="0" cy="3175"/>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1"/>
                    <a:pt x="0" y="1"/>
                    <a:pt x="0" y="1"/>
                  </a:cubicBezTo>
                  <a:cubicBezTo>
                    <a:pt x="0" y="0"/>
                    <a:pt x="0" y="0"/>
                    <a:pt x="0" y="0"/>
                  </a:cubicBezTo>
                </a:path>
              </a:pathLst>
            </a:custGeom>
            <a:solidFill>
              <a:srgbClr val="264D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1">
              <a:extLst>
                <a:ext uri="{FF2B5EF4-FFF2-40B4-BE49-F238E27FC236}">
                  <a16:creationId xmlns:a16="http://schemas.microsoft.com/office/drawing/2014/main" id="{9CE5D760-9367-9E4B-960D-687FB6DBBACB}"/>
                </a:ext>
              </a:extLst>
            </p:cNvPr>
            <p:cNvSpPr>
              <a:spLocks noEditPoints="1"/>
            </p:cNvSpPr>
            <p:nvPr/>
          </p:nvSpPr>
          <p:spPr bwMode="auto">
            <a:xfrm>
              <a:off x="8805862" y="1850377"/>
              <a:ext cx="668338" cy="466725"/>
            </a:xfrm>
            <a:custGeom>
              <a:avLst/>
              <a:gdLst>
                <a:gd name="T0" fmla="*/ 45 w 178"/>
                <a:gd name="T1" fmla="*/ 102 h 124"/>
                <a:gd name="T2" fmla="*/ 1 w 178"/>
                <a:gd name="T3" fmla="*/ 123 h 124"/>
                <a:gd name="T4" fmla="*/ 0 w 178"/>
                <a:gd name="T5" fmla="*/ 123 h 124"/>
                <a:gd name="T6" fmla="*/ 0 w 178"/>
                <a:gd name="T7" fmla="*/ 123 h 124"/>
                <a:gd name="T8" fmla="*/ 1 w 178"/>
                <a:gd name="T9" fmla="*/ 124 h 124"/>
                <a:gd name="T10" fmla="*/ 45 w 178"/>
                <a:gd name="T11" fmla="*/ 102 h 124"/>
                <a:gd name="T12" fmla="*/ 45 w 178"/>
                <a:gd name="T13" fmla="*/ 102 h 124"/>
                <a:gd name="T14" fmla="*/ 178 w 178"/>
                <a:gd name="T15" fmla="*/ 0 h 124"/>
                <a:gd name="T16" fmla="*/ 158 w 178"/>
                <a:gd name="T17" fmla="*/ 19 h 124"/>
                <a:gd name="T18" fmla="*/ 158 w 178"/>
                <a:gd name="T19" fmla="*/ 19 h 124"/>
                <a:gd name="T20" fmla="*/ 178 w 178"/>
                <a:gd name="T2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8" h="124">
                  <a:moveTo>
                    <a:pt x="45" y="102"/>
                  </a:moveTo>
                  <a:cubicBezTo>
                    <a:pt x="31" y="110"/>
                    <a:pt x="16" y="117"/>
                    <a:pt x="1" y="123"/>
                  </a:cubicBezTo>
                  <a:cubicBezTo>
                    <a:pt x="1" y="123"/>
                    <a:pt x="1" y="123"/>
                    <a:pt x="0" y="123"/>
                  </a:cubicBezTo>
                  <a:cubicBezTo>
                    <a:pt x="0" y="123"/>
                    <a:pt x="0" y="123"/>
                    <a:pt x="0" y="123"/>
                  </a:cubicBezTo>
                  <a:cubicBezTo>
                    <a:pt x="1" y="124"/>
                    <a:pt x="1" y="124"/>
                    <a:pt x="1" y="124"/>
                  </a:cubicBezTo>
                  <a:cubicBezTo>
                    <a:pt x="16" y="117"/>
                    <a:pt x="31" y="110"/>
                    <a:pt x="45" y="102"/>
                  </a:cubicBezTo>
                  <a:cubicBezTo>
                    <a:pt x="45" y="102"/>
                    <a:pt x="45" y="102"/>
                    <a:pt x="45" y="102"/>
                  </a:cubicBezTo>
                  <a:moveTo>
                    <a:pt x="178" y="0"/>
                  </a:moveTo>
                  <a:cubicBezTo>
                    <a:pt x="172" y="7"/>
                    <a:pt x="165" y="13"/>
                    <a:pt x="158" y="19"/>
                  </a:cubicBezTo>
                  <a:cubicBezTo>
                    <a:pt x="158" y="19"/>
                    <a:pt x="158" y="19"/>
                    <a:pt x="158" y="19"/>
                  </a:cubicBezTo>
                  <a:cubicBezTo>
                    <a:pt x="165" y="13"/>
                    <a:pt x="172" y="7"/>
                    <a:pt x="178"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2">
              <a:extLst>
                <a:ext uri="{FF2B5EF4-FFF2-40B4-BE49-F238E27FC236}">
                  <a16:creationId xmlns:a16="http://schemas.microsoft.com/office/drawing/2014/main" id="{173B2BE3-6BE9-0F44-AB17-6AD37879791E}"/>
                </a:ext>
              </a:extLst>
            </p:cNvPr>
            <p:cNvSpPr>
              <a:spLocks/>
            </p:cNvSpPr>
            <p:nvPr/>
          </p:nvSpPr>
          <p:spPr bwMode="auto">
            <a:xfrm>
              <a:off x="8788400" y="2305989"/>
              <a:ext cx="17463" cy="7938"/>
            </a:xfrm>
            <a:custGeom>
              <a:avLst/>
              <a:gdLst>
                <a:gd name="T0" fmla="*/ 0 w 5"/>
                <a:gd name="T1" fmla="*/ 0 h 2"/>
                <a:gd name="T2" fmla="*/ 5 w 5"/>
                <a:gd name="T3" fmla="*/ 2 h 2"/>
                <a:gd name="T4" fmla="*/ 5 w 5"/>
                <a:gd name="T5" fmla="*/ 2 h 2"/>
                <a:gd name="T6" fmla="*/ 0 w 5"/>
                <a:gd name="T7" fmla="*/ 0 h 2"/>
              </a:gdLst>
              <a:ahLst/>
              <a:cxnLst>
                <a:cxn ang="0">
                  <a:pos x="T0" y="T1"/>
                </a:cxn>
                <a:cxn ang="0">
                  <a:pos x="T2" y="T3"/>
                </a:cxn>
                <a:cxn ang="0">
                  <a:pos x="T4" y="T5"/>
                </a:cxn>
                <a:cxn ang="0">
                  <a:pos x="T6" y="T7"/>
                </a:cxn>
              </a:cxnLst>
              <a:rect l="0" t="0" r="r" b="b"/>
              <a:pathLst>
                <a:path w="5" h="2">
                  <a:moveTo>
                    <a:pt x="0" y="0"/>
                  </a:moveTo>
                  <a:cubicBezTo>
                    <a:pt x="5" y="2"/>
                    <a:pt x="5" y="2"/>
                    <a:pt x="5" y="2"/>
                  </a:cubicBezTo>
                  <a:cubicBezTo>
                    <a:pt x="5" y="2"/>
                    <a:pt x="5" y="2"/>
                    <a:pt x="5" y="2"/>
                  </a:cubicBezTo>
                  <a:cubicBezTo>
                    <a:pt x="4" y="1"/>
                    <a:pt x="3" y="1"/>
                    <a:pt x="0" y="0"/>
                  </a:cubicBezTo>
                </a:path>
              </a:pathLst>
            </a:custGeom>
            <a:solidFill>
              <a:srgbClr val="E5C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3">
              <a:extLst>
                <a:ext uri="{FF2B5EF4-FFF2-40B4-BE49-F238E27FC236}">
                  <a16:creationId xmlns:a16="http://schemas.microsoft.com/office/drawing/2014/main" id="{EDD7A914-A9F7-2C49-93B2-284B5DA7E0C4}"/>
                </a:ext>
              </a:extLst>
            </p:cNvPr>
            <p:cNvSpPr>
              <a:spLocks/>
            </p:cNvSpPr>
            <p:nvPr/>
          </p:nvSpPr>
          <p:spPr bwMode="auto">
            <a:xfrm>
              <a:off x="8975725" y="1921814"/>
              <a:ext cx="423863" cy="312738"/>
            </a:xfrm>
            <a:custGeom>
              <a:avLst/>
              <a:gdLst>
                <a:gd name="T0" fmla="*/ 113 w 113"/>
                <a:gd name="T1" fmla="*/ 0 h 83"/>
                <a:gd name="T2" fmla="*/ 0 w 113"/>
                <a:gd name="T3" fmla="*/ 83 h 83"/>
                <a:gd name="T4" fmla="*/ 0 w 113"/>
                <a:gd name="T5" fmla="*/ 83 h 83"/>
                <a:gd name="T6" fmla="*/ 113 w 113"/>
                <a:gd name="T7" fmla="*/ 0 h 83"/>
                <a:gd name="T8" fmla="*/ 113 w 113"/>
                <a:gd name="T9" fmla="*/ 0 h 83"/>
              </a:gdLst>
              <a:ahLst/>
              <a:cxnLst>
                <a:cxn ang="0">
                  <a:pos x="T0" y="T1"/>
                </a:cxn>
                <a:cxn ang="0">
                  <a:pos x="T2" y="T3"/>
                </a:cxn>
                <a:cxn ang="0">
                  <a:pos x="T4" y="T5"/>
                </a:cxn>
                <a:cxn ang="0">
                  <a:pos x="T6" y="T7"/>
                </a:cxn>
                <a:cxn ang="0">
                  <a:pos x="T8" y="T9"/>
                </a:cxn>
              </a:cxnLst>
              <a:rect l="0" t="0" r="r" b="b"/>
              <a:pathLst>
                <a:path w="113" h="83">
                  <a:moveTo>
                    <a:pt x="113" y="0"/>
                  </a:moveTo>
                  <a:cubicBezTo>
                    <a:pt x="80" y="31"/>
                    <a:pt x="42" y="60"/>
                    <a:pt x="0" y="83"/>
                  </a:cubicBezTo>
                  <a:cubicBezTo>
                    <a:pt x="0" y="83"/>
                    <a:pt x="0" y="83"/>
                    <a:pt x="0" y="83"/>
                  </a:cubicBezTo>
                  <a:cubicBezTo>
                    <a:pt x="42" y="60"/>
                    <a:pt x="80" y="31"/>
                    <a:pt x="113" y="0"/>
                  </a:cubicBezTo>
                  <a:cubicBezTo>
                    <a:pt x="113" y="0"/>
                    <a:pt x="113" y="0"/>
                    <a:pt x="113" y="0"/>
                  </a:cubicBezTo>
                </a:path>
              </a:pathLst>
            </a:custGeom>
            <a:solidFill>
              <a:srgbClr val="264D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a:extLst>
                <a:ext uri="{FF2B5EF4-FFF2-40B4-BE49-F238E27FC236}">
                  <a16:creationId xmlns:a16="http://schemas.microsoft.com/office/drawing/2014/main" id="{6ABF77E3-4FB1-2344-AF99-0E68039AFACF}"/>
                </a:ext>
              </a:extLst>
            </p:cNvPr>
            <p:cNvSpPr>
              <a:spLocks/>
            </p:cNvSpPr>
            <p:nvPr/>
          </p:nvSpPr>
          <p:spPr bwMode="auto">
            <a:xfrm>
              <a:off x="9415462" y="940739"/>
              <a:ext cx="652463" cy="796925"/>
            </a:xfrm>
            <a:custGeom>
              <a:avLst/>
              <a:gdLst>
                <a:gd name="T0" fmla="*/ 153 w 174"/>
                <a:gd name="T1" fmla="*/ 0 h 212"/>
                <a:gd name="T2" fmla="*/ 101 w 174"/>
                <a:gd name="T3" fmla="*/ 71 h 212"/>
                <a:gd name="T4" fmla="*/ 92 w 174"/>
                <a:gd name="T5" fmla="*/ 84 h 212"/>
                <a:gd name="T6" fmla="*/ 89 w 174"/>
                <a:gd name="T7" fmla="*/ 87 h 212"/>
                <a:gd name="T8" fmla="*/ 0 w 174"/>
                <a:gd name="T9" fmla="*/ 189 h 212"/>
                <a:gd name="T10" fmla="*/ 44 w 174"/>
                <a:gd name="T11" fmla="*/ 212 h 212"/>
                <a:gd name="T12" fmla="*/ 174 w 174"/>
                <a:gd name="T13" fmla="*/ 11 h 212"/>
                <a:gd name="T14" fmla="*/ 153 w 174"/>
                <a:gd name="T15" fmla="*/ 0 h 2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212">
                  <a:moveTo>
                    <a:pt x="153" y="0"/>
                  </a:moveTo>
                  <a:cubicBezTo>
                    <a:pt x="138" y="22"/>
                    <a:pt x="121" y="46"/>
                    <a:pt x="101" y="71"/>
                  </a:cubicBezTo>
                  <a:cubicBezTo>
                    <a:pt x="99" y="76"/>
                    <a:pt x="96" y="80"/>
                    <a:pt x="92" y="84"/>
                  </a:cubicBezTo>
                  <a:cubicBezTo>
                    <a:pt x="91" y="85"/>
                    <a:pt x="90" y="86"/>
                    <a:pt x="89" y="87"/>
                  </a:cubicBezTo>
                  <a:cubicBezTo>
                    <a:pt x="63" y="120"/>
                    <a:pt x="33" y="155"/>
                    <a:pt x="0" y="189"/>
                  </a:cubicBezTo>
                  <a:cubicBezTo>
                    <a:pt x="13" y="198"/>
                    <a:pt x="28" y="206"/>
                    <a:pt x="44" y="212"/>
                  </a:cubicBezTo>
                  <a:cubicBezTo>
                    <a:pt x="103" y="145"/>
                    <a:pt x="145" y="71"/>
                    <a:pt x="174" y="11"/>
                  </a:cubicBezTo>
                  <a:cubicBezTo>
                    <a:pt x="166" y="8"/>
                    <a:pt x="159" y="4"/>
                    <a:pt x="153" y="0"/>
                  </a:cubicBezTo>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a:extLst>
                <a:ext uri="{FF2B5EF4-FFF2-40B4-BE49-F238E27FC236}">
                  <a16:creationId xmlns:a16="http://schemas.microsoft.com/office/drawing/2014/main" id="{2E36CE81-E22F-F34F-8E38-62084D472392}"/>
                </a:ext>
              </a:extLst>
            </p:cNvPr>
            <p:cNvSpPr>
              <a:spLocks/>
            </p:cNvSpPr>
            <p:nvPr/>
          </p:nvSpPr>
          <p:spPr bwMode="auto">
            <a:xfrm>
              <a:off x="10012362" y="591489"/>
              <a:ext cx="217488" cy="349250"/>
            </a:xfrm>
            <a:custGeom>
              <a:avLst/>
              <a:gdLst>
                <a:gd name="T0" fmla="*/ 58 w 58"/>
                <a:gd name="T1" fmla="*/ 0 h 93"/>
                <a:gd name="T2" fmla="*/ 52 w 58"/>
                <a:gd name="T3" fmla="*/ 1 h 93"/>
                <a:gd name="T4" fmla="*/ 0 w 58"/>
                <a:gd name="T5" fmla="*/ 83 h 93"/>
                <a:gd name="T6" fmla="*/ 20 w 58"/>
                <a:gd name="T7" fmla="*/ 93 h 93"/>
                <a:gd name="T8" fmla="*/ 58 w 58"/>
                <a:gd name="T9" fmla="*/ 0 h 93"/>
              </a:gdLst>
              <a:ahLst/>
              <a:cxnLst>
                <a:cxn ang="0">
                  <a:pos x="T0" y="T1"/>
                </a:cxn>
                <a:cxn ang="0">
                  <a:pos x="T2" y="T3"/>
                </a:cxn>
                <a:cxn ang="0">
                  <a:pos x="T4" y="T5"/>
                </a:cxn>
                <a:cxn ang="0">
                  <a:pos x="T6" y="T7"/>
                </a:cxn>
                <a:cxn ang="0">
                  <a:pos x="T8" y="T9"/>
                </a:cxn>
              </a:cxnLst>
              <a:rect l="0" t="0" r="r" b="b"/>
              <a:pathLst>
                <a:path w="58" h="93">
                  <a:moveTo>
                    <a:pt x="58" y="0"/>
                  </a:moveTo>
                  <a:cubicBezTo>
                    <a:pt x="52" y="1"/>
                    <a:pt x="52" y="1"/>
                    <a:pt x="52" y="1"/>
                  </a:cubicBezTo>
                  <a:cubicBezTo>
                    <a:pt x="41" y="20"/>
                    <a:pt x="24" y="49"/>
                    <a:pt x="0" y="83"/>
                  </a:cubicBezTo>
                  <a:cubicBezTo>
                    <a:pt x="6" y="87"/>
                    <a:pt x="13" y="90"/>
                    <a:pt x="20" y="93"/>
                  </a:cubicBezTo>
                  <a:cubicBezTo>
                    <a:pt x="39" y="53"/>
                    <a:pt x="51" y="20"/>
                    <a:pt x="58" y="0"/>
                  </a:cubicBezTo>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a:extLst>
                <a:ext uri="{FF2B5EF4-FFF2-40B4-BE49-F238E27FC236}">
                  <a16:creationId xmlns:a16="http://schemas.microsoft.com/office/drawing/2014/main" id="{BE3A7BFA-5C14-2944-A2CE-2368E881E055}"/>
                </a:ext>
              </a:extLst>
            </p:cNvPr>
            <p:cNvSpPr>
              <a:spLocks/>
            </p:cNvSpPr>
            <p:nvPr/>
          </p:nvSpPr>
          <p:spPr bwMode="auto">
            <a:xfrm>
              <a:off x="8678862" y="1685277"/>
              <a:ext cx="866775" cy="628650"/>
            </a:xfrm>
            <a:custGeom>
              <a:avLst/>
              <a:gdLst>
                <a:gd name="T0" fmla="*/ 188 w 231"/>
                <a:gd name="T1" fmla="*/ 0 h 167"/>
                <a:gd name="T2" fmla="*/ 0 w 231"/>
                <a:gd name="T3" fmla="*/ 147 h 167"/>
                <a:gd name="T4" fmla="*/ 29 w 231"/>
                <a:gd name="T5" fmla="*/ 165 h 167"/>
                <a:gd name="T6" fmla="*/ 34 w 231"/>
                <a:gd name="T7" fmla="*/ 167 h 167"/>
                <a:gd name="T8" fmla="*/ 35 w 231"/>
                <a:gd name="T9" fmla="*/ 167 h 167"/>
                <a:gd name="T10" fmla="*/ 79 w 231"/>
                <a:gd name="T11" fmla="*/ 146 h 167"/>
                <a:gd name="T12" fmla="*/ 192 w 231"/>
                <a:gd name="T13" fmla="*/ 63 h 167"/>
                <a:gd name="T14" fmla="*/ 212 w 231"/>
                <a:gd name="T15" fmla="*/ 44 h 167"/>
                <a:gd name="T16" fmla="*/ 231 w 231"/>
                <a:gd name="T17" fmla="*/ 23 h 167"/>
                <a:gd name="T18" fmla="*/ 188 w 231"/>
                <a:gd name="T1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167">
                  <a:moveTo>
                    <a:pt x="188" y="0"/>
                  </a:moveTo>
                  <a:cubicBezTo>
                    <a:pt x="133" y="55"/>
                    <a:pt x="70" y="108"/>
                    <a:pt x="0" y="147"/>
                  </a:cubicBezTo>
                  <a:cubicBezTo>
                    <a:pt x="29" y="165"/>
                    <a:pt x="29" y="165"/>
                    <a:pt x="29" y="165"/>
                  </a:cubicBezTo>
                  <a:cubicBezTo>
                    <a:pt x="32" y="166"/>
                    <a:pt x="33" y="166"/>
                    <a:pt x="34" y="167"/>
                  </a:cubicBezTo>
                  <a:cubicBezTo>
                    <a:pt x="35" y="167"/>
                    <a:pt x="35" y="167"/>
                    <a:pt x="35" y="167"/>
                  </a:cubicBezTo>
                  <a:cubicBezTo>
                    <a:pt x="50" y="161"/>
                    <a:pt x="65" y="154"/>
                    <a:pt x="79" y="146"/>
                  </a:cubicBezTo>
                  <a:cubicBezTo>
                    <a:pt x="121" y="123"/>
                    <a:pt x="159" y="94"/>
                    <a:pt x="192" y="63"/>
                  </a:cubicBezTo>
                  <a:cubicBezTo>
                    <a:pt x="199" y="57"/>
                    <a:pt x="206" y="51"/>
                    <a:pt x="212" y="44"/>
                  </a:cubicBezTo>
                  <a:cubicBezTo>
                    <a:pt x="219" y="37"/>
                    <a:pt x="225" y="30"/>
                    <a:pt x="231" y="23"/>
                  </a:cubicBezTo>
                  <a:cubicBezTo>
                    <a:pt x="215" y="17"/>
                    <a:pt x="201" y="9"/>
                    <a:pt x="188" y="0"/>
                  </a:cubicBezTo>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a:extLst>
                <a:ext uri="{FF2B5EF4-FFF2-40B4-BE49-F238E27FC236}">
                  <a16:creationId xmlns:a16="http://schemas.microsoft.com/office/drawing/2014/main" id="{FFDB3B55-DDEA-F346-83A4-8EBDFA81E5EB}"/>
                </a:ext>
              </a:extLst>
            </p:cNvPr>
            <p:cNvSpPr>
              <a:spLocks/>
            </p:cNvSpPr>
            <p:nvPr/>
          </p:nvSpPr>
          <p:spPr bwMode="auto">
            <a:xfrm>
              <a:off x="9988550" y="904227"/>
              <a:ext cx="98425" cy="77788"/>
            </a:xfrm>
            <a:custGeom>
              <a:avLst/>
              <a:gdLst>
                <a:gd name="T0" fmla="*/ 6 w 26"/>
                <a:gd name="T1" fmla="*/ 0 h 21"/>
                <a:gd name="T2" fmla="*/ 0 w 26"/>
                <a:gd name="T3" fmla="*/ 10 h 21"/>
                <a:gd name="T4" fmla="*/ 21 w 26"/>
                <a:gd name="T5" fmla="*/ 21 h 21"/>
                <a:gd name="T6" fmla="*/ 26 w 26"/>
                <a:gd name="T7" fmla="*/ 10 h 21"/>
                <a:gd name="T8" fmla="*/ 6 w 26"/>
                <a:gd name="T9" fmla="*/ 0 h 21"/>
              </a:gdLst>
              <a:ahLst/>
              <a:cxnLst>
                <a:cxn ang="0">
                  <a:pos x="T0" y="T1"/>
                </a:cxn>
                <a:cxn ang="0">
                  <a:pos x="T2" y="T3"/>
                </a:cxn>
                <a:cxn ang="0">
                  <a:pos x="T4" y="T5"/>
                </a:cxn>
                <a:cxn ang="0">
                  <a:pos x="T6" y="T7"/>
                </a:cxn>
                <a:cxn ang="0">
                  <a:pos x="T8" y="T9"/>
                </a:cxn>
              </a:cxnLst>
              <a:rect l="0" t="0" r="r" b="b"/>
              <a:pathLst>
                <a:path w="26" h="21">
                  <a:moveTo>
                    <a:pt x="6" y="0"/>
                  </a:moveTo>
                  <a:cubicBezTo>
                    <a:pt x="4" y="4"/>
                    <a:pt x="2" y="7"/>
                    <a:pt x="0" y="10"/>
                  </a:cubicBezTo>
                  <a:cubicBezTo>
                    <a:pt x="6" y="14"/>
                    <a:pt x="13" y="18"/>
                    <a:pt x="21" y="21"/>
                  </a:cubicBezTo>
                  <a:cubicBezTo>
                    <a:pt x="23" y="17"/>
                    <a:pt x="25" y="13"/>
                    <a:pt x="26" y="10"/>
                  </a:cubicBezTo>
                  <a:cubicBezTo>
                    <a:pt x="19" y="7"/>
                    <a:pt x="12" y="4"/>
                    <a:pt x="6" y="0"/>
                  </a:cubicBezTo>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a:extLst>
                <a:ext uri="{FF2B5EF4-FFF2-40B4-BE49-F238E27FC236}">
                  <a16:creationId xmlns:a16="http://schemas.microsoft.com/office/drawing/2014/main" id="{83DF4F5E-6577-0649-8C3D-8ECFEC8B54A5}"/>
                </a:ext>
              </a:extLst>
            </p:cNvPr>
            <p:cNvSpPr>
              <a:spLocks/>
            </p:cNvSpPr>
            <p:nvPr/>
          </p:nvSpPr>
          <p:spPr bwMode="auto">
            <a:xfrm>
              <a:off x="9385300" y="1651939"/>
              <a:ext cx="195263" cy="120650"/>
            </a:xfrm>
            <a:custGeom>
              <a:avLst/>
              <a:gdLst>
                <a:gd name="T0" fmla="*/ 8 w 52"/>
                <a:gd name="T1" fmla="*/ 0 h 32"/>
                <a:gd name="T2" fmla="*/ 0 w 52"/>
                <a:gd name="T3" fmla="*/ 9 h 32"/>
                <a:gd name="T4" fmla="*/ 43 w 52"/>
                <a:gd name="T5" fmla="*/ 32 h 32"/>
                <a:gd name="T6" fmla="*/ 52 w 52"/>
                <a:gd name="T7" fmla="*/ 23 h 32"/>
                <a:gd name="T8" fmla="*/ 8 w 52"/>
                <a:gd name="T9" fmla="*/ 0 h 32"/>
              </a:gdLst>
              <a:ahLst/>
              <a:cxnLst>
                <a:cxn ang="0">
                  <a:pos x="T0" y="T1"/>
                </a:cxn>
                <a:cxn ang="0">
                  <a:pos x="T2" y="T3"/>
                </a:cxn>
                <a:cxn ang="0">
                  <a:pos x="T4" y="T5"/>
                </a:cxn>
                <a:cxn ang="0">
                  <a:pos x="T6" y="T7"/>
                </a:cxn>
                <a:cxn ang="0">
                  <a:pos x="T8" y="T9"/>
                </a:cxn>
              </a:cxnLst>
              <a:rect l="0" t="0" r="r" b="b"/>
              <a:pathLst>
                <a:path w="52" h="32">
                  <a:moveTo>
                    <a:pt x="8" y="0"/>
                  </a:moveTo>
                  <a:cubicBezTo>
                    <a:pt x="5" y="3"/>
                    <a:pt x="2" y="6"/>
                    <a:pt x="0" y="9"/>
                  </a:cubicBezTo>
                  <a:cubicBezTo>
                    <a:pt x="13" y="18"/>
                    <a:pt x="27" y="26"/>
                    <a:pt x="43" y="32"/>
                  </a:cubicBezTo>
                  <a:cubicBezTo>
                    <a:pt x="46" y="29"/>
                    <a:pt x="49" y="26"/>
                    <a:pt x="52" y="23"/>
                  </a:cubicBezTo>
                  <a:cubicBezTo>
                    <a:pt x="36" y="17"/>
                    <a:pt x="21" y="9"/>
                    <a:pt x="8" y="0"/>
                  </a:cubicBezTo>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a:extLst>
                <a:ext uri="{FF2B5EF4-FFF2-40B4-BE49-F238E27FC236}">
                  <a16:creationId xmlns:a16="http://schemas.microsoft.com/office/drawing/2014/main" id="{65E2ECCD-C79D-8B4E-AC5C-C2F9A468D539}"/>
                </a:ext>
              </a:extLst>
            </p:cNvPr>
            <p:cNvSpPr>
              <a:spLocks/>
            </p:cNvSpPr>
            <p:nvPr/>
          </p:nvSpPr>
          <p:spPr bwMode="auto">
            <a:xfrm>
              <a:off x="10207625" y="505764"/>
              <a:ext cx="52388" cy="88900"/>
            </a:xfrm>
            <a:custGeom>
              <a:avLst/>
              <a:gdLst>
                <a:gd name="T0" fmla="*/ 14 w 14"/>
                <a:gd name="T1" fmla="*/ 0 h 24"/>
                <a:gd name="T2" fmla="*/ 13 w 14"/>
                <a:gd name="T3" fmla="*/ 0 h 24"/>
                <a:gd name="T4" fmla="*/ 0 w 14"/>
                <a:gd name="T5" fmla="*/ 24 h 24"/>
                <a:gd name="T6" fmla="*/ 6 w 14"/>
                <a:gd name="T7" fmla="*/ 23 h 24"/>
                <a:gd name="T8" fmla="*/ 14 w 14"/>
                <a:gd name="T9" fmla="*/ 0 h 24"/>
              </a:gdLst>
              <a:ahLst/>
              <a:cxnLst>
                <a:cxn ang="0">
                  <a:pos x="T0" y="T1"/>
                </a:cxn>
                <a:cxn ang="0">
                  <a:pos x="T2" y="T3"/>
                </a:cxn>
                <a:cxn ang="0">
                  <a:pos x="T4" y="T5"/>
                </a:cxn>
                <a:cxn ang="0">
                  <a:pos x="T6" y="T7"/>
                </a:cxn>
                <a:cxn ang="0">
                  <a:pos x="T8" y="T9"/>
                </a:cxn>
              </a:cxnLst>
              <a:rect l="0" t="0" r="r" b="b"/>
              <a:pathLst>
                <a:path w="14" h="24">
                  <a:moveTo>
                    <a:pt x="14" y="0"/>
                  </a:moveTo>
                  <a:cubicBezTo>
                    <a:pt x="13" y="0"/>
                    <a:pt x="13" y="0"/>
                    <a:pt x="13" y="0"/>
                  </a:cubicBezTo>
                  <a:cubicBezTo>
                    <a:pt x="13" y="0"/>
                    <a:pt x="9" y="9"/>
                    <a:pt x="0" y="24"/>
                  </a:cubicBezTo>
                  <a:cubicBezTo>
                    <a:pt x="6" y="23"/>
                    <a:pt x="6" y="23"/>
                    <a:pt x="6" y="23"/>
                  </a:cubicBezTo>
                  <a:cubicBezTo>
                    <a:pt x="10" y="10"/>
                    <a:pt x="13" y="2"/>
                    <a:pt x="14" y="0"/>
                  </a:cubicBezTo>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a:extLst>
                <a:ext uri="{FF2B5EF4-FFF2-40B4-BE49-F238E27FC236}">
                  <a16:creationId xmlns:a16="http://schemas.microsoft.com/office/drawing/2014/main" id="{82E74733-08DF-6945-B2D5-C5EFA22A9146}"/>
                </a:ext>
              </a:extLst>
            </p:cNvPr>
            <p:cNvSpPr>
              <a:spLocks/>
            </p:cNvSpPr>
            <p:nvPr/>
          </p:nvSpPr>
          <p:spPr bwMode="auto">
            <a:xfrm>
              <a:off x="9748837" y="1209027"/>
              <a:ext cx="44450" cy="58738"/>
            </a:xfrm>
            <a:custGeom>
              <a:avLst/>
              <a:gdLst>
                <a:gd name="T0" fmla="*/ 12 w 12"/>
                <a:gd name="T1" fmla="*/ 0 h 16"/>
                <a:gd name="T2" fmla="*/ 0 w 12"/>
                <a:gd name="T3" fmla="*/ 16 h 16"/>
                <a:gd name="T4" fmla="*/ 3 w 12"/>
                <a:gd name="T5" fmla="*/ 13 h 16"/>
                <a:gd name="T6" fmla="*/ 12 w 12"/>
                <a:gd name="T7" fmla="*/ 0 h 16"/>
              </a:gdLst>
              <a:ahLst/>
              <a:cxnLst>
                <a:cxn ang="0">
                  <a:pos x="T0" y="T1"/>
                </a:cxn>
                <a:cxn ang="0">
                  <a:pos x="T2" y="T3"/>
                </a:cxn>
                <a:cxn ang="0">
                  <a:pos x="T4" y="T5"/>
                </a:cxn>
                <a:cxn ang="0">
                  <a:pos x="T6" y="T7"/>
                </a:cxn>
              </a:cxnLst>
              <a:rect l="0" t="0" r="r" b="b"/>
              <a:pathLst>
                <a:path w="12" h="16">
                  <a:moveTo>
                    <a:pt x="12" y="0"/>
                  </a:moveTo>
                  <a:cubicBezTo>
                    <a:pt x="8" y="5"/>
                    <a:pt x="5" y="11"/>
                    <a:pt x="0" y="16"/>
                  </a:cubicBezTo>
                  <a:cubicBezTo>
                    <a:pt x="1" y="15"/>
                    <a:pt x="2" y="14"/>
                    <a:pt x="3" y="13"/>
                  </a:cubicBezTo>
                  <a:cubicBezTo>
                    <a:pt x="7" y="9"/>
                    <a:pt x="10" y="5"/>
                    <a:pt x="12" y="0"/>
                  </a:cubicBezTo>
                </a:path>
              </a:pathLst>
            </a:custGeom>
            <a:solidFill>
              <a:srgbClr val="1433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555420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56" presetClass="path" presetSubtype="0" accel="50000" decel="50000" fill="hold" nodeType="withEffect">
                                  <p:stCondLst>
                                    <p:cond delay="0"/>
                                  </p:stCondLst>
                                  <p:childTnLst>
                                    <p:animMotion origin="layout" path="M -0.22408 0.40926 L -3.75E-6 3.7037E-6 " pathEditMode="relative" rAng="0" ptsTypes="AA">
                                      <p:cBhvr>
                                        <p:cTn id="9" dur="1000" fill="hold"/>
                                        <p:tgtEl>
                                          <p:spTgt spid="6"/>
                                        </p:tgtEl>
                                        <p:attrNameLst>
                                          <p:attrName>ppt_x</p:attrName>
                                          <p:attrName>ppt_y</p:attrName>
                                        </p:attrNameLst>
                                      </p:cBhvr>
                                      <p:rCtr x="11198" y="-20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7FB"/>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884CC96-6820-6B4A-8401-2B00B9262E0D}"/>
              </a:ext>
            </a:extLst>
          </p:cNvPr>
          <p:cNvPicPr>
            <a:picLocks noChangeAspect="1"/>
          </p:cNvPicPr>
          <p:nvPr/>
        </p:nvPicPr>
        <p:blipFill>
          <a:blip r:embed="rId2"/>
          <a:stretch>
            <a:fillRect/>
          </a:stretch>
        </p:blipFill>
        <p:spPr>
          <a:xfrm>
            <a:off x="2574406" y="1740906"/>
            <a:ext cx="2540000" cy="2540000"/>
          </a:xfrm>
          <a:prstGeom prst="rect">
            <a:avLst/>
          </a:prstGeom>
        </p:spPr>
      </p:pic>
      <p:sp>
        <p:nvSpPr>
          <p:cNvPr id="17" name="TextBox 16">
            <a:extLst>
              <a:ext uri="{FF2B5EF4-FFF2-40B4-BE49-F238E27FC236}">
                <a16:creationId xmlns:a16="http://schemas.microsoft.com/office/drawing/2014/main" id="{57B1C97A-C27A-1E44-A219-ED7ACA8019B7}"/>
              </a:ext>
            </a:extLst>
          </p:cNvPr>
          <p:cNvSpPr txBox="1"/>
          <p:nvPr/>
        </p:nvSpPr>
        <p:spPr>
          <a:xfrm>
            <a:off x="3006075" y="395385"/>
            <a:ext cx="6179850" cy="784822"/>
          </a:xfrm>
          <a:prstGeom prst="rect">
            <a:avLst/>
          </a:prstGeom>
          <a:noFill/>
        </p:spPr>
        <p:txBody>
          <a:bodyPr wrap="square" lIns="45711" tIns="22856" rIns="45711" bIns="22856" rtlCol="0">
            <a:spAutoFit/>
          </a:bodyPr>
          <a:lstStyle/>
          <a:p>
            <a:pPr algn="ctr"/>
            <a:r>
              <a:rPr lang="vi-VN" sz="4800" b="1" dirty="0">
                <a:solidFill>
                  <a:schemeClr val="accent5"/>
                </a:solidFill>
                <a:latin typeface="Calibri" panose="020F0502020204030204" pitchFamily="34" charset="0"/>
                <a:cs typeface="Calibri" panose="020F0502020204030204" pitchFamily="34" charset="0"/>
              </a:rPr>
              <a:t>Nginx là gì?</a:t>
            </a:r>
            <a:endParaRPr lang="id-ID" sz="4800" b="1" dirty="0">
              <a:solidFill>
                <a:schemeClr val="accent5"/>
              </a:solidFill>
              <a:latin typeface="Calibri" panose="020F0502020204030204" pitchFamily="34" charset="0"/>
              <a:cs typeface="Calibri" panose="020F0502020204030204" pitchFamily="34" charset="0"/>
            </a:endParaRPr>
          </a:p>
        </p:txBody>
      </p:sp>
      <p:grpSp>
        <p:nvGrpSpPr>
          <p:cNvPr id="18" name="Group 17">
            <a:extLst>
              <a:ext uri="{FF2B5EF4-FFF2-40B4-BE49-F238E27FC236}">
                <a16:creationId xmlns:a16="http://schemas.microsoft.com/office/drawing/2014/main" id="{29AEF818-F91C-4843-9683-6F525FC8BDA0}"/>
              </a:ext>
            </a:extLst>
          </p:cNvPr>
          <p:cNvGrpSpPr/>
          <p:nvPr/>
        </p:nvGrpSpPr>
        <p:grpSpPr>
          <a:xfrm>
            <a:off x="318241" y="2352643"/>
            <a:ext cx="3289594" cy="4084460"/>
            <a:chOff x="524528" y="2569539"/>
            <a:chExt cx="3289594" cy="4084460"/>
          </a:xfrm>
        </p:grpSpPr>
        <p:sp>
          <p:nvSpPr>
            <p:cNvPr id="19" name="Oval 85">
              <a:extLst>
                <a:ext uri="{FF2B5EF4-FFF2-40B4-BE49-F238E27FC236}">
                  <a16:creationId xmlns:a16="http://schemas.microsoft.com/office/drawing/2014/main" id="{C1500EAE-5305-AC48-8467-4A4EF281F1CB}"/>
                </a:ext>
              </a:extLst>
            </p:cNvPr>
            <p:cNvSpPr>
              <a:spLocks noChangeArrowheads="1"/>
            </p:cNvSpPr>
            <p:nvPr/>
          </p:nvSpPr>
          <p:spPr bwMode="auto">
            <a:xfrm>
              <a:off x="554855" y="6326795"/>
              <a:ext cx="2149968" cy="327204"/>
            </a:xfrm>
            <a:prstGeom prst="ellipse">
              <a:avLst/>
            </a:prstGeom>
            <a:solidFill>
              <a:srgbClr val="36787F">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86">
              <a:extLst>
                <a:ext uri="{FF2B5EF4-FFF2-40B4-BE49-F238E27FC236}">
                  <a16:creationId xmlns:a16="http://schemas.microsoft.com/office/drawing/2014/main" id="{402ACB0D-4DB2-E644-8467-F85B5FE03691}"/>
                </a:ext>
              </a:extLst>
            </p:cNvPr>
            <p:cNvSpPr>
              <a:spLocks/>
            </p:cNvSpPr>
            <p:nvPr/>
          </p:nvSpPr>
          <p:spPr bwMode="auto">
            <a:xfrm>
              <a:off x="2596286" y="3902296"/>
              <a:ext cx="324012" cy="186746"/>
            </a:xfrm>
            <a:custGeom>
              <a:avLst/>
              <a:gdLst>
                <a:gd name="T0" fmla="*/ 176 w 176"/>
                <a:gd name="T1" fmla="*/ 63 h 102"/>
                <a:gd name="T2" fmla="*/ 115 w 176"/>
                <a:gd name="T3" fmla="*/ 49 h 102"/>
                <a:gd name="T4" fmla="*/ 59 w 176"/>
                <a:gd name="T5" fmla="*/ 99 h 102"/>
                <a:gd name="T6" fmla="*/ 3 w 176"/>
                <a:gd name="T7" fmla="*/ 65 h 102"/>
                <a:gd name="T8" fmla="*/ 51 w 176"/>
                <a:gd name="T9" fmla="*/ 0 h 102"/>
                <a:gd name="T10" fmla="*/ 176 w 176"/>
                <a:gd name="T11" fmla="*/ 63 h 102"/>
              </a:gdLst>
              <a:ahLst/>
              <a:cxnLst>
                <a:cxn ang="0">
                  <a:pos x="T0" y="T1"/>
                </a:cxn>
                <a:cxn ang="0">
                  <a:pos x="T2" y="T3"/>
                </a:cxn>
                <a:cxn ang="0">
                  <a:pos x="T4" y="T5"/>
                </a:cxn>
                <a:cxn ang="0">
                  <a:pos x="T6" y="T7"/>
                </a:cxn>
                <a:cxn ang="0">
                  <a:pos x="T8" y="T9"/>
                </a:cxn>
                <a:cxn ang="0">
                  <a:pos x="T10" y="T11"/>
                </a:cxn>
              </a:cxnLst>
              <a:rect l="0" t="0" r="r" b="b"/>
              <a:pathLst>
                <a:path w="176" h="102">
                  <a:moveTo>
                    <a:pt x="176" y="63"/>
                  </a:moveTo>
                  <a:cubicBezTo>
                    <a:pt x="176" y="63"/>
                    <a:pt x="129" y="49"/>
                    <a:pt x="115" y="49"/>
                  </a:cubicBezTo>
                  <a:cubicBezTo>
                    <a:pt x="101" y="50"/>
                    <a:pt x="71" y="102"/>
                    <a:pt x="59" y="99"/>
                  </a:cubicBezTo>
                  <a:cubicBezTo>
                    <a:pt x="47" y="96"/>
                    <a:pt x="7" y="88"/>
                    <a:pt x="3" y="65"/>
                  </a:cubicBezTo>
                  <a:cubicBezTo>
                    <a:pt x="0" y="41"/>
                    <a:pt x="51" y="0"/>
                    <a:pt x="51" y="0"/>
                  </a:cubicBezTo>
                  <a:cubicBezTo>
                    <a:pt x="51" y="0"/>
                    <a:pt x="159" y="44"/>
                    <a:pt x="176" y="63"/>
                  </a:cubicBezTo>
                  <a:close/>
                </a:path>
              </a:pathLst>
            </a:custGeom>
            <a:solidFill>
              <a:srgbClr val="F2CE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87">
              <a:extLst>
                <a:ext uri="{FF2B5EF4-FFF2-40B4-BE49-F238E27FC236}">
                  <a16:creationId xmlns:a16="http://schemas.microsoft.com/office/drawing/2014/main" id="{A1B8E9D4-D544-7448-9F47-012D8AC9D632}"/>
                </a:ext>
              </a:extLst>
            </p:cNvPr>
            <p:cNvSpPr>
              <a:spLocks/>
            </p:cNvSpPr>
            <p:nvPr/>
          </p:nvSpPr>
          <p:spPr bwMode="auto">
            <a:xfrm>
              <a:off x="2399964" y="2888762"/>
              <a:ext cx="1414158" cy="1455657"/>
            </a:xfrm>
            <a:custGeom>
              <a:avLst/>
              <a:gdLst>
                <a:gd name="T0" fmla="*/ 0 w 770"/>
                <a:gd name="T1" fmla="*/ 763 h 793"/>
                <a:gd name="T2" fmla="*/ 753 w 770"/>
                <a:gd name="T3" fmla="*/ 0 h 793"/>
                <a:gd name="T4" fmla="*/ 770 w 770"/>
                <a:gd name="T5" fmla="*/ 16 h 793"/>
                <a:gd name="T6" fmla="*/ 45 w 770"/>
                <a:gd name="T7" fmla="*/ 793 h 793"/>
                <a:gd name="T8" fmla="*/ 0 w 770"/>
                <a:gd name="T9" fmla="*/ 763 h 793"/>
              </a:gdLst>
              <a:ahLst/>
              <a:cxnLst>
                <a:cxn ang="0">
                  <a:pos x="T0" y="T1"/>
                </a:cxn>
                <a:cxn ang="0">
                  <a:pos x="T2" y="T3"/>
                </a:cxn>
                <a:cxn ang="0">
                  <a:pos x="T4" y="T5"/>
                </a:cxn>
                <a:cxn ang="0">
                  <a:pos x="T6" y="T7"/>
                </a:cxn>
                <a:cxn ang="0">
                  <a:pos x="T8" y="T9"/>
                </a:cxn>
              </a:cxnLst>
              <a:rect l="0" t="0" r="r" b="b"/>
              <a:pathLst>
                <a:path w="770" h="793">
                  <a:moveTo>
                    <a:pt x="0" y="763"/>
                  </a:moveTo>
                  <a:cubicBezTo>
                    <a:pt x="0" y="763"/>
                    <a:pt x="700" y="39"/>
                    <a:pt x="753" y="0"/>
                  </a:cubicBezTo>
                  <a:cubicBezTo>
                    <a:pt x="753" y="0"/>
                    <a:pt x="762" y="8"/>
                    <a:pt x="770" y="16"/>
                  </a:cubicBezTo>
                  <a:cubicBezTo>
                    <a:pt x="770" y="16"/>
                    <a:pt x="97" y="744"/>
                    <a:pt x="45" y="793"/>
                  </a:cubicBezTo>
                  <a:cubicBezTo>
                    <a:pt x="45" y="793"/>
                    <a:pt x="7" y="791"/>
                    <a:pt x="0" y="763"/>
                  </a:cubicBezTo>
                  <a:close/>
                </a:path>
              </a:pathLst>
            </a:custGeom>
            <a:solidFill>
              <a:schemeClr val="bg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88">
              <a:extLst>
                <a:ext uri="{FF2B5EF4-FFF2-40B4-BE49-F238E27FC236}">
                  <a16:creationId xmlns:a16="http://schemas.microsoft.com/office/drawing/2014/main" id="{5AC4E4DF-ACC6-7F4B-BCD6-30A95A4EDCB1}"/>
                </a:ext>
              </a:extLst>
            </p:cNvPr>
            <p:cNvSpPr>
              <a:spLocks/>
            </p:cNvSpPr>
            <p:nvPr/>
          </p:nvSpPr>
          <p:spPr bwMode="auto">
            <a:xfrm>
              <a:off x="2829319" y="3903891"/>
              <a:ext cx="142055" cy="116517"/>
            </a:xfrm>
            <a:custGeom>
              <a:avLst/>
              <a:gdLst>
                <a:gd name="T0" fmla="*/ 77 w 77"/>
                <a:gd name="T1" fmla="*/ 28 h 64"/>
                <a:gd name="T2" fmla="*/ 24 w 77"/>
                <a:gd name="T3" fmla="*/ 4 h 64"/>
                <a:gd name="T4" fmla="*/ 4 w 77"/>
                <a:gd name="T5" fmla="*/ 41 h 64"/>
                <a:gd name="T6" fmla="*/ 58 w 77"/>
                <a:gd name="T7" fmla="*/ 64 h 64"/>
                <a:gd name="T8" fmla="*/ 77 w 77"/>
                <a:gd name="T9" fmla="*/ 28 h 64"/>
              </a:gdLst>
              <a:ahLst/>
              <a:cxnLst>
                <a:cxn ang="0">
                  <a:pos x="T0" y="T1"/>
                </a:cxn>
                <a:cxn ang="0">
                  <a:pos x="T2" y="T3"/>
                </a:cxn>
                <a:cxn ang="0">
                  <a:pos x="T4" y="T5"/>
                </a:cxn>
                <a:cxn ang="0">
                  <a:pos x="T6" y="T7"/>
                </a:cxn>
                <a:cxn ang="0">
                  <a:pos x="T8" y="T9"/>
                </a:cxn>
              </a:cxnLst>
              <a:rect l="0" t="0" r="r" b="b"/>
              <a:pathLst>
                <a:path w="77" h="64">
                  <a:moveTo>
                    <a:pt x="77" y="28"/>
                  </a:moveTo>
                  <a:cubicBezTo>
                    <a:pt x="77" y="28"/>
                    <a:pt x="33" y="7"/>
                    <a:pt x="24" y="4"/>
                  </a:cubicBezTo>
                  <a:cubicBezTo>
                    <a:pt x="15" y="0"/>
                    <a:pt x="0" y="30"/>
                    <a:pt x="4" y="41"/>
                  </a:cubicBezTo>
                  <a:cubicBezTo>
                    <a:pt x="9" y="53"/>
                    <a:pt x="50" y="64"/>
                    <a:pt x="58" y="64"/>
                  </a:cubicBezTo>
                  <a:cubicBezTo>
                    <a:pt x="65" y="64"/>
                    <a:pt x="77" y="28"/>
                    <a:pt x="77" y="28"/>
                  </a:cubicBezTo>
                  <a:close/>
                </a:path>
              </a:pathLst>
            </a:custGeom>
            <a:solidFill>
              <a:srgbClr val="FFDC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9">
              <a:extLst>
                <a:ext uri="{FF2B5EF4-FFF2-40B4-BE49-F238E27FC236}">
                  <a16:creationId xmlns:a16="http://schemas.microsoft.com/office/drawing/2014/main" id="{CD03A5CF-548C-6346-9F1D-6EFAA9BD3617}"/>
                </a:ext>
              </a:extLst>
            </p:cNvPr>
            <p:cNvSpPr>
              <a:spLocks/>
            </p:cNvSpPr>
            <p:nvPr/>
          </p:nvSpPr>
          <p:spPr bwMode="auto">
            <a:xfrm>
              <a:off x="2722380" y="3956564"/>
              <a:ext cx="148439" cy="137266"/>
            </a:xfrm>
            <a:custGeom>
              <a:avLst/>
              <a:gdLst>
                <a:gd name="T0" fmla="*/ 47 w 81"/>
                <a:gd name="T1" fmla="*/ 19 h 75"/>
                <a:gd name="T2" fmla="*/ 74 w 81"/>
                <a:gd name="T3" fmla="*/ 62 h 75"/>
                <a:gd name="T4" fmla="*/ 17 w 81"/>
                <a:gd name="T5" fmla="*/ 36 h 75"/>
                <a:gd name="T6" fmla="*/ 47 w 81"/>
                <a:gd name="T7" fmla="*/ 19 h 75"/>
              </a:gdLst>
              <a:ahLst/>
              <a:cxnLst>
                <a:cxn ang="0">
                  <a:pos x="T0" y="T1"/>
                </a:cxn>
                <a:cxn ang="0">
                  <a:pos x="T2" y="T3"/>
                </a:cxn>
                <a:cxn ang="0">
                  <a:pos x="T4" y="T5"/>
                </a:cxn>
                <a:cxn ang="0">
                  <a:pos x="T6" y="T7"/>
                </a:cxn>
              </a:cxnLst>
              <a:rect l="0" t="0" r="r" b="b"/>
              <a:pathLst>
                <a:path w="81" h="75">
                  <a:moveTo>
                    <a:pt x="47" y="19"/>
                  </a:moveTo>
                  <a:cubicBezTo>
                    <a:pt x="47" y="19"/>
                    <a:pt x="81" y="49"/>
                    <a:pt x="74" y="62"/>
                  </a:cubicBezTo>
                  <a:cubicBezTo>
                    <a:pt x="68" y="75"/>
                    <a:pt x="34" y="72"/>
                    <a:pt x="17" y="36"/>
                  </a:cubicBezTo>
                  <a:cubicBezTo>
                    <a:pt x="0" y="0"/>
                    <a:pt x="38" y="10"/>
                    <a:pt x="47" y="19"/>
                  </a:cubicBezTo>
                  <a:close/>
                </a:path>
              </a:pathLst>
            </a:custGeom>
            <a:solidFill>
              <a:srgbClr val="FFDC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0">
              <a:extLst>
                <a:ext uri="{FF2B5EF4-FFF2-40B4-BE49-F238E27FC236}">
                  <a16:creationId xmlns:a16="http://schemas.microsoft.com/office/drawing/2014/main" id="{B34F8E61-E90B-8B45-82EC-DA6E4B131B5B}"/>
                </a:ext>
              </a:extLst>
            </p:cNvPr>
            <p:cNvSpPr>
              <a:spLocks/>
            </p:cNvSpPr>
            <p:nvPr/>
          </p:nvSpPr>
          <p:spPr bwMode="auto">
            <a:xfrm>
              <a:off x="2685668" y="4018812"/>
              <a:ext cx="118113" cy="116517"/>
            </a:xfrm>
            <a:custGeom>
              <a:avLst/>
              <a:gdLst>
                <a:gd name="T0" fmla="*/ 21 w 65"/>
                <a:gd name="T1" fmla="*/ 1 h 63"/>
                <a:gd name="T2" fmla="*/ 64 w 65"/>
                <a:gd name="T3" fmla="*/ 35 h 63"/>
                <a:gd name="T4" fmla="*/ 33 w 65"/>
                <a:gd name="T5" fmla="*/ 51 h 63"/>
                <a:gd name="T6" fmla="*/ 21 w 65"/>
                <a:gd name="T7" fmla="*/ 1 h 63"/>
              </a:gdLst>
              <a:ahLst/>
              <a:cxnLst>
                <a:cxn ang="0">
                  <a:pos x="T0" y="T1"/>
                </a:cxn>
                <a:cxn ang="0">
                  <a:pos x="T2" y="T3"/>
                </a:cxn>
                <a:cxn ang="0">
                  <a:pos x="T4" y="T5"/>
                </a:cxn>
                <a:cxn ang="0">
                  <a:pos x="T6" y="T7"/>
                </a:cxn>
              </a:cxnLst>
              <a:rect l="0" t="0" r="r" b="b"/>
              <a:pathLst>
                <a:path w="65" h="63">
                  <a:moveTo>
                    <a:pt x="21" y="1"/>
                  </a:moveTo>
                  <a:cubicBezTo>
                    <a:pt x="34" y="0"/>
                    <a:pt x="65" y="24"/>
                    <a:pt x="64" y="35"/>
                  </a:cubicBezTo>
                  <a:cubicBezTo>
                    <a:pt x="63" y="46"/>
                    <a:pt x="51" y="63"/>
                    <a:pt x="33" y="51"/>
                  </a:cubicBezTo>
                  <a:cubicBezTo>
                    <a:pt x="14" y="38"/>
                    <a:pt x="0" y="2"/>
                    <a:pt x="21" y="1"/>
                  </a:cubicBezTo>
                  <a:close/>
                </a:path>
              </a:pathLst>
            </a:custGeom>
            <a:solidFill>
              <a:srgbClr val="FFDC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91">
              <a:extLst>
                <a:ext uri="{FF2B5EF4-FFF2-40B4-BE49-F238E27FC236}">
                  <a16:creationId xmlns:a16="http://schemas.microsoft.com/office/drawing/2014/main" id="{ED8CCB2B-3D88-9240-8D27-AF0711B70657}"/>
                </a:ext>
              </a:extLst>
            </p:cNvPr>
            <p:cNvSpPr>
              <a:spLocks/>
            </p:cNvSpPr>
            <p:nvPr/>
          </p:nvSpPr>
          <p:spPr bwMode="auto">
            <a:xfrm>
              <a:off x="2565960" y="3848028"/>
              <a:ext cx="295282" cy="189938"/>
            </a:xfrm>
            <a:custGeom>
              <a:avLst/>
              <a:gdLst>
                <a:gd name="T0" fmla="*/ 12 w 161"/>
                <a:gd name="T1" fmla="*/ 62 h 103"/>
                <a:gd name="T2" fmla="*/ 54 w 161"/>
                <a:gd name="T3" fmla="*/ 5 h 103"/>
                <a:gd name="T4" fmla="*/ 143 w 161"/>
                <a:gd name="T5" fmla="*/ 48 h 103"/>
                <a:gd name="T6" fmla="*/ 113 w 161"/>
                <a:gd name="T7" fmla="*/ 71 h 103"/>
                <a:gd name="T8" fmla="*/ 69 w 161"/>
                <a:gd name="T9" fmla="*/ 48 h 103"/>
                <a:gd name="T10" fmla="*/ 37 w 161"/>
                <a:gd name="T11" fmla="*/ 94 h 103"/>
                <a:gd name="T12" fmla="*/ 12 w 161"/>
                <a:gd name="T13" fmla="*/ 62 h 103"/>
              </a:gdLst>
              <a:ahLst/>
              <a:cxnLst>
                <a:cxn ang="0">
                  <a:pos x="T0" y="T1"/>
                </a:cxn>
                <a:cxn ang="0">
                  <a:pos x="T2" y="T3"/>
                </a:cxn>
                <a:cxn ang="0">
                  <a:pos x="T4" y="T5"/>
                </a:cxn>
                <a:cxn ang="0">
                  <a:pos x="T6" y="T7"/>
                </a:cxn>
                <a:cxn ang="0">
                  <a:pos x="T8" y="T9"/>
                </a:cxn>
                <a:cxn ang="0">
                  <a:pos x="T10" y="T11"/>
                </a:cxn>
                <a:cxn ang="0">
                  <a:pos x="T12" y="T13"/>
                </a:cxn>
              </a:cxnLst>
              <a:rect l="0" t="0" r="r" b="b"/>
              <a:pathLst>
                <a:path w="161" h="103">
                  <a:moveTo>
                    <a:pt x="12" y="62"/>
                  </a:moveTo>
                  <a:cubicBezTo>
                    <a:pt x="12" y="62"/>
                    <a:pt x="42" y="11"/>
                    <a:pt x="54" y="5"/>
                  </a:cubicBezTo>
                  <a:cubicBezTo>
                    <a:pt x="67" y="0"/>
                    <a:pt x="126" y="48"/>
                    <a:pt x="143" y="48"/>
                  </a:cubicBezTo>
                  <a:cubicBezTo>
                    <a:pt x="161" y="49"/>
                    <a:pt x="131" y="75"/>
                    <a:pt x="113" y="71"/>
                  </a:cubicBezTo>
                  <a:cubicBezTo>
                    <a:pt x="96" y="68"/>
                    <a:pt x="69" y="48"/>
                    <a:pt x="69" y="48"/>
                  </a:cubicBezTo>
                  <a:cubicBezTo>
                    <a:pt x="69" y="48"/>
                    <a:pt x="73" y="85"/>
                    <a:pt x="37" y="94"/>
                  </a:cubicBezTo>
                  <a:cubicBezTo>
                    <a:pt x="0" y="103"/>
                    <a:pt x="12" y="62"/>
                    <a:pt x="12" y="62"/>
                  </a:cubicBezTo>
                  <a:close/>
                </a:path>
              </a:pathLst>
            </a:custGeom>
            <a:solidFill>
              <a:srgbClr val="FFDC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92">
              <a:extLst>
                <a:ext uri="{FF2B5EF4-FFF2-40B4-BE49-F238E27FC236}">
                  <a16:creationId xmlns:a16="http://schemas.microsoft.com/office/drawing/2014/main" id="{28A2160F-BAC0-6544-96BF-1E9F8FF5B1A7}"/>
                </a:ext>
              </a:extLst>
            </p:cNvPr>
            <p:cNvSpPr>
              <a:spLocks/>
            </p:cNvSpPr>
            <p:nvPr/>
          </p:nvSpPr>
          <p:spPr bwMode="auto">
            <a:xfrm>
              <a:off x="1352912" y="3785779"/>
              <a:ext cx="1299238" cy="601736"/>
            </a:xfrm>
            <a:custGeom>
              <a:avLst/>
              <a:gdLst>
                <a:gd name="T0" fmla="*/ 60 w 708"/>
                <a:gd name="T1" fmla="*/ 6 h 328"/>
                <a:gd name="T2" fmla="*/ 668 w 708"/>
                <a:gd name="T3" fmla="*/ 92 h 328"/>
                <a:gd name="T4" fmla="*/ 708 w 708"/>
                <a:gd name="T5" fmla="*/ 155 h 328"/>
                <a:gd name="T6" fmla="*/ 88 w 708"/>
                <a:gd name="T7" fmla="*/ 105 h 328"/>
                <a:gd name="T8" fmla="*/ 60 w 708"/>
                <a:gd name="T9" fmla="*/ 6 h 328"/>
              </a:gdLst>
              <a:ahLst/>
              <a:cxnLst>
                <a:cxn ang="0">
                  <a:pos x="T0" y="T1"/>
                </a:cxn>
                <a:cxn ang="0">
                  <a:pos x="T2" y="T3"/>
                </a:cxn>
                <a:cxn ang="0">
                  <a:pos x="T4" y="T5"/>
                </a:cxn>
                <a:cxn ang="0">
                  <a:pos x="T6" y="T7"/>
                </a:cxn>
                <a:cxn ang="0">
                  <a:pos x="T8" y="T9"/>
                </a:cxn>
              </a:cxnLst>
              <a:rect l="0" t="0" r="r" b="b"/>
              <a:pathLst>
                <a:path w="708" h="328">
                  <a:moveTo>
                    <a:pt x="60" y="6"/>
                  </a:moveTo>
                  <a:cubicBezTo>
                    <a:pt x="79" y="0"/>
                    <a:pt x="350" y="233"/>
                    <a:pt x="668" y="92"/>
                  </a:cubicBezTo>
                  <a:cubicBezTo>
                    <a:pt x="668" y="92"/>
                    <a:pt x="698" y="111"/>
                    <a:pt x="708" y="155"/>
                  </a:cubicBezTo>
                  <a:cubicBezTo>
                    <a:pt x="708" y="155"/>
                    <a:pt x="375" y="328"/>
                    <a:pt x="88" y="105"/>
                  </a:cubicBezTo>
                  <a:cubicBezTo>
                    <a:pt x="88" y="105"/>
                    <a:pt x="0" y="23"/>
                    <a:pt x="60" y="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93">
              <a:extLst>
                <a:ext uri="{FF2B5EF4-FFF2-40B4-BE49-F238E27FC236}">
                  <a16:creationId xmlns:a16="http://schemas.microsoft.com/office/drawing/2014/main" id="{866058BD-FA87-F145-BF46-0B5819EAB8C5}"/>
                </a:ext>
              </a:extLst>
            </p:cNvPr>
            <p:cNvSpPr>
              <a:spLocks/>
            </p:cNvSpPr>
            <p:nvPr/>
          </p:nvSpPr>
          <p:spPr bwMode="auto">
            <a:xfrm>
              <a:off x="1309817" y="2866416"/>
              <a:ext cx="248994" cy="541084"/>
            </a:xfrm>
            <a:custGeom>
              <a:avLst/>
              <a:gdLst>
                <a:gd name="T0" fmla="*/ 64 w 136"/>
                <a:gd name="T1" fmla="*/ 13 h 295"/>
                <a:gd name="T2" fmla="*/ 77 w 136"/>
                <a:gd name="T3" fmla="*/ 197 h 295"/>
                <a:gd name="T4" fmla="*/ 64 w 136"/>
                <a:gd name="T5" fmla="*/ 13 h 295"/>
              </a:gdLst>
              <a:ahLst/>
              <a:cxnLst>
                <a:cxn ang="0">
                  <a:pos x="T0" y="T1"/>
                </a:cxn>
                <a:cxn ang="0">
                  <a:pos x="T2" y="T3"/>
                </a:cxn>
                <a:cxn ang="0">
                  <a:pos x="T4" y="T5"/>
                </a:cxn>
              </a:cxnLst>
              <a:rect l="0" t="0" r="r" b="b"/>
              <a:pathLst>
                <a:path w="136" h="295">
                  <a:moveTo>
                    <a:pt x="64" y="13"/>
                  </a:moveTo>
                  <a:cubicBezTo>
                    <a:pt x="64" y="13"/>
                    <a:pt x="136" y="99"/>
                    <a:pt x="77" y="197"/>
                  </a:cubicBezTo>
                  <a:cubicBezTo>
                    <a:pt x="18" y="295"/>
                    <a:pt x="0" y="0"/>
                    <a:pt x="64" y="1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94">
              <a:extLst>
                <a:ext uri="{FF2B5EF4-FFF2-40B4-BE49-F238E27FC236}">
                  <a16:creationId xmlns:a16="http://schemas.microsoft.com/office/drawing/2014/main" id="{4C76D12F-5E4A-394F-B8A9-8AA5E23B5D83}"/>
                </a:ext>
              </a:extLst>
            </p:cNvPr>
            <p:cNvSpPr>
              <a:spLocks/>
            </p:cNvSpPr>
            <p:nvPr/>
          </p:nvSpPr>
          <p:spPr bwMode="auto">
            <a:xfrm>
              <a:off x="850136" y="2786610"/>
              <a:ext cx="681542" cy="948093"/>
            </a:xfrm>
            <a:custGeom>
              <a:avLst/>
              <a:gdLst>
                <a:gd name="T0" fmla="*/ 302 w 371"/>
                <a:gd name="T1" fmla="*/ 84 h 517"/>
                <a:gd name="T2" fmla="*/ 360 w 371"/>
                <a:gd name="T3" fmla="*/ 406 h 517"/>
                <a:gd name="T4" fmla="*/ 109 w 371"/>
                <a:gd name="T5" fmla="*/ 479 h 517"/>
                <a:gd name="T6" fmla="*/ 35 w 371"/>
                <a:gd name="T7" fmla="*/ 301 h 517"/>
                <a:gd name="T8" fmla="*/ 54 w 371"/>
                <a:gd name="T9" fmla="*/ 76 h 517"/>
                <a:gd name="T10" fmla="*/ 302 w 371"/>
                <a:gd name="T11" fmla="*/ 84 h 517"/>
              </a:gdLst>
              <a:ahLst/>
              <a:cxnLst>
                <a:cxn ang="0">
                  <a:pos x="T0" y="T1"/>
                </a:cxn>
                <a:cxn ang="0">
                  <a:pos x="T2" y="T3"/>
                </a:cxn>
                <a:cxn ang="0">
                  <a:pos x="T4" y="T5"/>
                </a:cxn>
                <a:cxn ang="0">
                  <a:pos x="T6" y="T7"/>
                </a:cxn>
                <a:cxn ang="0">
                  <a:pos x="T8" y="T9"/>
                </a:cxn>
                <a:cxn ang="0">
                  <a:pos x="T10" y="T11"/>
                </a:cxn>
              </a:cxnLst>
              <a:rect l="0" t="0" r="r" b="b"/>
              <a:pathLst>
                <a:path w="371" h="517">
                  <a:moveTo>
                    <a:pt x="302" y="84"/>
                  </a:moveTo>
                  <a:cubicBezTo>
                    <a:pt x="302" y="84"/>
                    <a:pt x="371" y="305"/>
                    <a:pt x="360" y="406"/>
                  </a:cubicBezTo>
                  <a:cubicBezTo>
                    <a:pt x="349" y="508"/>
                    <a:pt x="152" y="517"/>
                    <a:pt x="109" y="479"/>
                  </a:cubicBezTo>
                  <a:cubicBezTo>
                    <a:pt x="65" y="442"/>
                    <a:pt x="35" y="301"/>
                    <a:pt x="35" y="301"/>
                  </a:cubicBezTo>
                  <a:cubicBezTo>
                    <a:pt x="35" y="301"/>
                    <a:pt x="0" y="121"/>
                    <a:pt x="54" y="76"/>
                  </a:cubicBezTo>
                  <a:cubicBezTo>
                    <a:pt x="108" y="31"/>
                    <a:pt x="263" y="0"/>
                    <a:pt x="302" y="84"/>
                  </a:cubicBezTo>
                  <a:close/>
                </a:path>
              </a:pathLst>
            </a:custGeom>
            <a:solidFill>
              <a:srgbClr val="FFDC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95">
              <a:extLst>
                <a:ext uri="{FF2B5EF4-FFF2-40B4-BE49-F238E27FC236}">
                  <a16:creationId xmlns:a16="http://schemas.microsoft.com/office/drawing/2014/main" id="{2AF3F4E7-91B2-8644-B38F-A22A9D9455DC}"/>
                </a:ext>
              </a:extLst>
            </p:cNvPr>
            <p:cNvSpPr>
              <a:spLocks/>
            </p:cNvSpPr>
            <p:nvPr/>
          </p:nvSpPr>
          <p:spPr bwMode="auto">
            <a:xfrm>
              <a:off x="559643" y="2569539"/>
              <a:ext cx="1150800" cy="879460"/>
            </a:xfrm>
            <a:custGeom>
              <a:avLst/>
              <a:gdLst>
                <a:gd name="T0" fmla="*/ 208 w 627"/>
                <a:gd name="T1" fmla="*/ 464 h 479"/>
                <a:gd name="T2" fmla="*/ 229 w 627"/>
                <a:gd name="T3" fmla="*/ 453 h 479"/>
                <a:gd name="T4" fmla="*/ 208 w 627"/>
                <a:gd name="T5" fmla="*/ 256 h 479"/>
                <a:gd name="T6" fmla="*/ 266 w 627"/>
                <a:gd name="T7" fmla="*/ 269 h 479"/>
                <a:gd name="T8" fmla="*/ 257 w 627"/>
                <a:gd name="T9" fmla="*/ 235 h 479"/>
                <a:gd name="T10" fmla="*/ 357 w 627"/>
                <a:gd name="T11" fmla="*/ 252 h 479"/>
                <a:gd name="T12" fmla="*/ 336 w 627"/>
                <a:gd name="T13" fmla="*/ 216 h 479"/>
                <a:gd name="T14" fmla="*/ 485 w 627"/>
                <a:gd name="T15" fmla="*/ 231 h 479"/>
                <a:gd name="T16" fmla="*/ 460 w 627"/>
                <a:gd name="T17" fmla="*/ 202 h 479"/>
                <a:gd name="T18" fmla="*/ 475 w 627"/>
                <a:gd name="T19" fmla="*/ 36 h 479"/>
                <a:gd name="T20" fmla="*/ 430 w 627"/>
                <a:gd name="T21" fmla="*/ 79 h 479"/>
                <a:gd name="T22" fmla="*/ 281 w 627"/>
                <a:gd name="T23" fmla="*/ 36 h 479"/>
                <a:gd name="T24" fmla="*/ 306 w 627"/>
                <a:gd name="T25" fmla="*/ 96 h 479"/>
                <a:gd name="T26" fmla="*/ 97 w 627"/>
                <a:gd name="T27" fmla="*/ 188 h 479"/>
                <a:gd name="T28" fmla="*/ 82 w 627"/>
                <a:gd name="T29" fmla="*/ 130 h 479"/>
                <a:gd name="T30" fmla="*/ 54 w 627"/>
                <a:gd name="T31" fmla="*/ 197 h 479"/>
                <a:gd name="T32" fmla="*/ 0 w 627"/>
                <a:gd name="T33" fmla="*/ 220 h 479"/>
                <a:gd name="T34" fmla="*/ 37 w 627"/>
                <a:gd name="T35" fmla="*/ 266 h 479"/>
                <a:gd name="T36" fmla="*/ 161 w 627"/>
                <a:gd name="T37" fmla="*/ 479 h 479"/>
                <a:gd name="T38" fmla="*/ 208 w 627"/>
                <a:gd name="T39" fmla="*/ 464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7" h="479">
                  <a:moveTo>
                    <a:pt x="208" y="464"/>
                  </a:moveTo>
                  <a:cubicBezTo>
                    <a:pt x="229" y="453"/>
                    <a:pt x="229" y="453"/>
                    <a:pt x="229" y="453"/>
                  </a:cubicBezTo>
                  <a:cubicBezTo>
                    <a:pt x="229" y="453"/>
                    <a:pt x="244" y="286"/>
                    <a:pt x="208" y="256"/>
                  </a:cubicBezTo>
                  <a:cubicBezTo>
                    <a:pt x="208" y="256"/>
                    <a:pt x="253" y="276"/>
                    <a:pt x="266" y="269"/>
                  </a:cubicBezTo>
                  <a:cubicBezTo>
                    <a:pt x="280" y="261"/>
                    <a:pt x="257" y="235"/>
                    <a:pt x="257" y="235"/>
                  </a:cubicBezTo>
                  <a:cubicBezTo>
                    <a:pt x="257" y="235"/>
                    <a:pt x="340" y="261"/>
                    <a:pt x="357" y="252"/>
                  </a:cubicBezTo>
                  <a:cubicBezTo>
                    <a:pt x="374" y="242"/>
                    <a:pt x="336" y="216"/>
                    <a:pt x="336" y="216"/>
                  </a:cubicBezTo>
                  <a:cubicBezTo>
                    <a:pt x="336" y="216"/>
                    <a:pt x="474" y="252"/>
                    <a:pt x="485" y="231"/>
                  </a:cubicBezTo>
                  <a:cubicBezTo>
                    <a:pt x="496" y="210"/>
                    <a:pt x="460" y="202"/>
                    <a:pt x="460" y="202"/>
                  </a:cubicBezTo>
                  <a:cubicBezTo>
                    <a:pt x="460" y="202"/>
                    <a:pt x="627" y="128"/>
                    <a:pt x="475" y="36"/>
                  </a:cubicBezTo>
                  <a:cubicBezTo>
                    <a:pt x="475" y="36"/>
                    <a:pt x="449" y="32"/>
                    <a:pt x="430" y="79"/>
                  </a:cubicBezTo>
                  <a:cubicBezTo>
                    <a:pt x="430" y="79"/>
                    <a:pt x="302" y="0"/>
                    <a:pt x="281" y="36"/>
                  </a:cubicBezTo>
                  <a:cubicBezTo>
                    <a:pt x="261" y="72"/>
                    <a:pt x="306" y="96"/>
                    <a:pt x="306" y="96"/>
                  </a:cubicBezTo>
                  <a:cubicBezTo>
                    <a:pt x="306" y="96"/>
                    <a:pt x="141" y="83"/>
                    <a:pt x="97" y="188"/>
                  </a:cubicBezTo>
                  <a:cubicBezTo>
                    <a:pt x="97" y="188"/>
                    <a:pt x="90" y="135"/>
                    <a:pt x="82" y="130"/>
                  </a:cubicBezTo>
                  <a:cubicBezTo>
                    <a:pt x="75" y="124"/>
                    <a:pt x="41" y="145"/>
                    <a:pt x="54" y="197"/>
                  </a:cubicBezTo>
                  <a:cubicBezTo>
                    <a:pt x="54" y="197"/>
                    <a:pt x="0" y="177"/>
                    <a:pt x="0" y="220"/>
                  </a:cubicBezTo>
                  <a:cubicBezTo>
                    <a:pt x="0" y="263"/>
                    <a:pt x="37" y="266"/>
                    <a:pt x="37" y="266"/>
                  </a:cubicBezTo>
                  <a:cubicBezTo>
                    <a:pt x="37" y="266"/>
                    <a:pt x="26" y="432"/>
                    <a:pt x="161" y="479"/>
                  </a:cubicBezTo>
                  <a:lnTo>
                    <a:pt x="208" y="46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6">
              <a:extLst>
                <a:ext uri="{FF2B5EF4-FFF2-40B4-BE49-F238E27FC236}">
                  <a16:creationId xmlns:a16="http://schemas.microsoft.com/office/drawing/2014/main" id="{0C4B6022-FBC5-A940-9208-90D3D105C0DA}"/>
                </a:ext>
              </a:extLst>
            </p:cNvPr>
            <p:cNvSpPr>
              <a:spLocks/>
            </p:cNvSpPr>
            <p:nvPr/>
          </p:nvSpPr>
          <p:spPr bwMode="auto">
            <a:xfrm>
              <a:off x="755965" y="3342059"/>
              <a:ext cx="293685" cy="314435"/>
            </a:xfrm>
            <a:custGeom>
              <a:avLst/>
              <a:gdLst>
                <a:gd name="T0" fmla="*/ 109 w 160"/>
                <a:gd name="T1" fmla="*/ 39 h 171"/>
                <a:gd name="T2" fmla="*/ 36 w 160"/>
                <a:gd name="T3" fmla="*/ 20 h 171"/>
                <a:gd name="T4" fmla="*/ 126 w 160"/>
                <a:gd name="T5" fmla="*/ 124 h 171"/>
                <a:gd name="T6" fmla="*/ 109 w 160"/>
                <a:gd name="T7" fmla="*/ 39 h 171"/>
              </a:gdLst>
              <a:ahLst/>
              <a:cxnLst>
                <a:cxn ang="0">
                  <a:pos x="T0" y="T1"/>
                </a:cxn>
                <a:cxn ang="0">
                  <a:pos x="T2" y="T3"/>
                </a:cxn>
                <a:cxn ang="0">
                  <a:pos x="T4" y="T5"/>
                </a:cxn>
                <a:cxn ang="0">
                  <a:pos x="T6" y="T7"/>
                </a:cxn>
              </a:cxnLst>
              <a:rect l="0" t="0" r="r" b="b"/>
              <a:pathLst>
                <a:path w="160" h="171">
                  <a:moveTo>
                    <a:pt x="109" y="39"/>
                  </a:moveTo>
                  <a:cubicBezTo>
                    <a:pt x="109" y="39"/>
                    <a:pt x="71" y="0"/>
                    <a:pt x="36" y="20"/>
                  </a:cubicBezTo>
                  <a:cubicBezTo>
                    <a:pt x="0" y="41"/>
                    <a:pt x="47" y="171"/>
                    <a:pt x="126" y="124"/>
                  </a:cubicBezTo>
                  <a:cubicBezTo>
                    <a:pt x="160" y="105"/>
                    <a:pt x="109" y="39"/>
                    <a:pt x="109" y="39"/>
                  </a:cubicBezTo>
                  <a:close/>
                </a:path>
              </a:pathLst>
            </a:custGeom>
            <a:solidFill>
              <a:srgbClr val="FFDC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97">
              <a:extLst>
                <a:ext uri="{FF2B5EF4-FFF2-40B4-BE49-F238E27FC236}">
                  <a16:creationId xmlns:a16="http://schemas.microsoft.com/office/drawing/2014/main" id="{A3115BA5-D36C-2644-B66F-8409BB4490BF}"/>
                </a:ext>
              </a:extLst>
            </p:cNvPr>
            <p:cNvSpPr>
              <a:spLocks/>
            </p:cNvSpPr>
            <p:nvPr/>
          </p:nvSpPr>
          <p:spPr bwMode="auto">
            <a:xfrm>
              <a:off x="1324182" y="3147332"/>
              <a:ext cx="126094" cy="161208"/>
            </a:xfrm>
            <a:custGeom>
              <a:avLst/>
              <a:gdLst>
                <a:gd name="T0" fmla="*/ 9 w 69"/>
                <a:gd name="T1" fmla="*/ 0 h 88"/>
                <a:gd name="T2" fmla="*/ 9 w 69"/>
                <a:gd name="T3" fmla="*/ 58 h 88"/>
                <a:gd name="T4" fmla="*/ 56 w 69"/>
                <a:gd name="T5" fmla="*/ 58 h 88"/>
                <a:gd name="T6" fmla="*/ 24 w 69"/>
                <a:gd name="T7" fmla="*/ 88 h 88"/>
                <a:gd name="T8" fmla="*/ 69 w 69"/>
                <a:gd name="T9" fmla="*/ 68 h 88"/>
                <a:gd name="T10" fmla="*/ 26 w 69"/>
                <a:gd name="T11" fmla="*/ 49 h 88"/>
                <a:gd name="T12" fmla="*/ 9 w 69"/>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69" h="88">
                  <a:moveTo>
                    <a:pt x="9" y="0"/>
                  </a:moveTo>
                  <a:cubicBezTo>
                    <a:pt x="9" y="0"/>
                    <a:pt x="0" y="45"/>
                    <a:pt x="9" y="58"/>
                  </a:cubicBezTo>
                  <a:cubicBezTo>
                    <a:pt x="18" y="70"/>
                    <a:pt x="52" y="44"/>
                    <a:pt x="56" y="58"/>
                  </a:cubicBezTo>
                  <a:cubicBezTo>
                    <a:pt x="59" y="71"/>
                    <a:pt x="55" y="83"/>
                    <a:pt x="24" y="88"/>
                  </a:cubicBezTo>
                  <a:cubicBezTo>
                    <a:pt x="24" y="88"/>
                    <a:pt x="69" y="87"/>
                    <a:pt x="69" y="68"/>
                  </a:cubicBezTo>
                  <a:cubicBezTo>
                    <a:pt x="69" y="39"/>
                    <a:pt x="51" y="36"/>
                    <a:pt x="26" y="49"/>
                  </a:cubicBezTo>
                  <a:cubicBezTo>
                    <a:pt x="9" y="58"/>
                    <a:pt x="9" y="25"/>
                    <a:pt x="9" y="0"/>
                  </a:cubicBezTo>
                  <a:close/>
                </a:path>
              </a:pathLst>
            </a:custGeom>
            <a:solidFill>
              <a:srgbClr val="CB8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98">
              <a:extLst>
                <a:ext uri="{FF2B5EF4-FFF2-40B4-BE49-F238E27FC236}">
                  <a16:creationId xmlns:a16="http://schemas.microsoft.com/office/drawing/2014/main" id="{07841F35-DE3C-874B-B84F-3DCBD0CCBC82}"/>
                </a:ext>
              </a:extLst>
            </p:cNvPr>
            <p:cNvSpPr>
              <a:spLocks/>
            </p:cNvSpPr>
            <p:nvPr/>
          </p:nvSpPr>
          <p:spPr bwMode="auto">
            <a:xfrm>
              <a:off x="1172551" y="3179255"/>
              <a:ext cx="55865" cy="76614"/>
            </a:xfrm>
            <a:custGeom>
              <a:avLst/>
              <a:gdLst>
                <a:gd name="T0" fmla="*/ 28 w 30"/>
                <a:gd name="T1" fmla="*/ 18 h 42"/>
                <a:gd name="T2" fmla="*/ 19 w 30"/>
                <a:gd name="T3" fmla="*/ 40 h 42"/>
                <a:gd name="T4" fmla="*/ 2 w 30"/>
                <a:gd name="T5" fmla="*/ 23 h 42"/>
                <a:gd name="T6" fmla="*/ 11 w 30"/>
                <a:gd name="T7" fmla="*/ 1 h 42"/>
                <a:gd name="T8" fmla="*/ 28 w 30"/>
                <a:gd name="T9" fmla="*/ 18 h 42"/>
              </a:gdLst>
              <a:ahLst/>
              <a:cxnLst>
                <a:cxn ang="0">
                  <a:pos x="T0" y="T1"/>
                </a:cxn>
                <a:cxn ang="0">
                  <a:pos x="T2" y="T3"/>
                </a:cxn>
                <a:cxn ang="0">
                  <a:pos x="T4" y="T5"/>
                </a:cxn>
                <a:cxn ang="0">
                  <a:pos x="T6" y="T7"/>
                </a:cxn>
                <a:cxn ang="0">
                  <a:pos x="T8" y="T9"/>
                </a:cxn>
              </a:cxnLst>
              <a:rect l="0" t="0" r="r" b="b"/>
              <a:pathLst>
                <a:path w="30" h="42">
                  <a:moveTo>
                    <a:pt x="28" y="18"/>
                  </a:moveTo>
                  <a:cubicBezTo>
                    <a:pt x="30" y="29"/>
                    <a:pt x="26" y="39"/>
                    <a:pt x="19" y="40"/>
                  </a:cubicBezTo>
                  <a:cubicBezTo>
                    <a:pt x="12" y="42"/>
                    <a:pt x="4" y="34"/>
                    <a:pt x="2" y="23"/>
                  </a:cubicBezTo>
                  <a:cubicBezTo>
                    <a:pt x="0" y="12"/>
                    <a:pt x="4" y="2"/>
                    <a:pt x="11" y="1"/>
                  </a:cubicBezTo>
                  <a:cubicBezTo>
                    <a:pt x="18" y="0"/>
                    <a:pt x="26" y="7"/>
                    <a:pt x="28" y="18"/>
                  </a:cubicBezTo>
                  <a:close/>
                </a:path>
              </a:pathLst>
            </a:custGeom>
            <a:solidFill>
              <a:srgbClr val="190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99">
              <a:extLst>
                <a:ext uri="{FF2B5EF4-FFF2-40B4-BE49-F238E27FC236}">
                  <a16:creationId xmlns:a16="http://schemas.microsoft.com/office/drawing/2014/main" id="{F16DCA45-3416-A544-B3E6-A289752A7D5A}"/>
                </a:ext>
              </a:extLst>
            </p:cNvPr>
            <p:cNvSpPr>
              <a:spLocks/>
            </p:cNvSpPr>
            <p:nvPr/>
          </p:nvSpPr>
          <p:spPr bwMode="auto">
            <a:xfrm>
              <a:off x="1384835" y="3145737"/>
              <a:ext cx="49480" cy="70229"/>
            </a:xfrm>
            <a:custGeom>
              <a:avLst/>
              <a:gdLst>
                <a:gd name="T0" fmla="*/ 25 w 27"/>
                <a:gd name="T1" fmla="*/ 16 h 38"/>
                <a:gd name="T2" fmla="*/ 17 w 27"/>
                <a:gd name="T3" fmla="*/ 36 h 38"/>
                <a:gd name="T4" fmla="*/ 2 w 27"/>
                <a:gd name="T5" fmla="*/ 21 h 38"/>
                <a:gd name="T6" fmla="*/ 10 w 27"/>
                <a:gd name="T7" fmla="*/ 1 h 38"/>
                <a:gd name="T8" fmla="*/ 25 w 27"/>
                <a:gd name="T9" fmla="*/ 16 h 38"/>
              </a:gdLst>
              <a:ahLst/>
              <a:cxnLst>
                <a:cxn ang="0">
                  <a:pos x="T0" y="T1"/>
                </a:cxn>
                <a:cxn ang="0">
                  <a:pos x="T2" y="T3"/>
                </a:cxn>
                <a:cxn ang="0">
                  <a:pos x="T4" y="T5"/>
                </a:cxn>
                <a:cxn ang="0">
                  <a:pos x="T6" y="T7"/>
                </a:cxn>
                <a:cxn ang="0">
                  <a:pos x="T8" y="T9"/>
                </a:cxn>
              </a:cxnLst>
              <a:rect l="0" t="0" r="r" b="b"/>
              <a:pathLst>
                <a:path w="27" h="38">
                  <a:moveTo>
                    <a:pt x="25" y="16"/>
                  </a:moveTo>
                  <a:cubicBezTo>
                    <a:pt x="27" y="26"/>
                    <a:pt x="23" y="35"/>
                    <a:pt x="17" y="36"/>
                  </a:cubicBezTo>
                  <a:cubicBezTo>
                    <a:pt x="10" y="38"/>
                    <a:pt x="4" y="31"/>
                    <a:pt x="2" y="21"/>
                  </a:cubicBezTo>
                  <a:cubicBezTo>
                    <a:pt x="0" y="11"/>
                    <a:pt x="3" y="3"/>
                    <a:pt x="10" y="1"/>
                  </a:cubicBezTo>
                  <a:cubicBezTo>
                    <a:pt x="16" y="0"/>
                    <a:pt x="23" y="7"/>
                    <a:pt x="25" y="16"/>
                  </a:cubicBezTo>
                  <a:close/>
                </a:path>
              </a:pathLst>
            </a:custGeom>
            <a:solidFill>
              <a:srgbClr val="190F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00">
              <a:extLst>
                <a:ext uri="{FF2B5EF4-FFF2-40B4-BE49-F238E27FC236}">
                  <a16:creationId xmlns:a16="http://schemas.microsoft.com/office/drawing/2014/main" id="{E7015D5C-2349-814E-BE1F-0BD407788D0E}"/>
                </a:ext>
              </a:extLst>
            </p:cNvPr>
            <p:cNvSpPr>
              <a:spLocks/>
            </p:cNvSpPr>
            <p:nvPr/>
          </p:nvSpPr>
          <p:spPr bwMode="auto">
            <a:xfrm>
              <a:off x="1113495" y="3533592"/>
              <a:ext cx="245802" cy="118113"/>
            </a:xfrm>
            <a:custGeom>
              <a:avLst/>
              <a:gdLst>
                <a:gd name="T0" fmla="*/ 0 w 134"/>
                <a:gd name="T1" fmla="*/ 6 h 65"/>
                <a:gd name="T2" fmla="*/ 101 w 134"/>
                <a:gd name="T3" fmla="*/ 59 h 65"/>
                <a:gd name="T4" fmla="*/ 134 w 134"/>
                <a:gd name="T5" fmla="*/ 43 h 65"/>
                <a:gd name="T6" fmla="*/ 0 w 134"/>
                <a:gd name="T7" fmla="*/ 6 h 65"/>
              </a:gdLst>
              <a:ahLst/>
              <a:cxnLst>
                <a:cxn ang="0">
                  <a:pos x="T0" y="T1"/>
                </a:cxn>
                <a:cxn ang="0">
                  <a:pos x="T2" y="T3"/>
                </a:cxn>
                <a:cxn ang="0">
                  <a:pos x="T4" y="T5"/>
                </a:cxn>
                <a:cxn ang="0">
                  <a:pos x="T6" y="T7"/>
                </a:cxn>
              </a:cxnLst>
              <a:rect l="0" t="0" r="r" b="b"/>
              <a:pathLst>
                <a:path w="134" h="65">
                  <a:moveTo>
                    <a:pt x="0" y="6"/>
                  </a:moveTo>
                  <a:cubicBezTo>
                    <a:pt x="24" y="35"/>
                    <a:pt x="59" y="65"/>
                    <a:pt x="101" y="59"/>
                  </a:cubicBezTo>
                  <a:cubicBezTo>
                    <a:pt x="114" y="57"/>
                    <a:pt x="126" y="51"/>
                    <a:pt x="134" y="43"/>
                  </a:cubicBezTo>
                  <a:cubicBezTo>
                    <a:pt x="100" y="0"/>
                    <a:pt x="35" y="1"/>
                    <a:pt x="0" y="6"/>
                  </a:cubicBezTo>
                  <a:close/>
                </a:path>
              </a:pathLst>
            </a:custGeom>
            <a:solidFill>
              <a:srgbClr val="DA90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01">
              <a:extLst>
                <a:ext uri="{FF2B5EF4-FFF2-40B4-BE49-F238E27FC236}">
                  <a16:creationId xmlns:a16="http://schemas.microsoft.com/office/drawing/2014/main" id="{C9DEFF89-4DFA-5342-AA19-D0E4460ED47F}"/>
                </a:ext>
              </a:extLst>
            </p:cNvPr>
            <p:cNvSpPr>
              <a:spLocks/>
            </p:cNvSpPr>
            <p:nvPr/>
          </p:nvSpPr>
          <p:spPr bwMode="auto">
            <a:xfrm>
              <a:off x="1049651" y="3367596"/>
              <a:ext cx="386260" cy="244206"/>
            </a:xfrm>
            <a:custGeom>
              <a:avLst/>
              <a:gdLst>
                <a:gd name="T0" fmla="*/ 204 w 210"/>
                <a:gd name="T1" fmla="*/ 0 h 133"/>
                <a:gd name="T2" fmla="*/ 0 w 210"/>
                <a:gd name="T3" fmla="*/ 44 h 133"/>
                <a:gd name="T4" fmla="*/ 34 w 210"/>
                <a:gd name="T5" fmla="*/ 96 h 133"/>
                <a:gd name="T6" fmla="*/ 168 w 210"/>
                <a:gd name="T7" fmla="*/ 133 h 133"/>
                <a:gd name="T8" fmla="*/ 204 w 210"/>
                <a:gd name="T9" fmla="*/ 0 h 133"/>
              </a:gdLst>
              <a:ahLst/>
              <a:cxnLst>
                <a:cxn ang="0">
                  <a:pos x="T0" y="T1"/>
                </a:cxn>
                <a:cxn ang="0">
                  <a:pos x="T2" y="T3"/>
                </a:cxn>
                <a:cxn ang="0">
                  <a:pos x="T4" y="T5"/>
                </a:cxn>
                <a:cxn ang="0">
                  <a:pos x="T6" y="T7"/>
                </a:cxn>
                <a:cxn ang="0">
                  <a:pos x="T8" y="T9"/>
                </a:cxn>
              </a:cxnLst>
              <a:rect l="0" t="0" r="r" b="b"/>
              <a:pathLst>
                <a:path w="210" h="133">
                  <a:moveTo>
                    <a:pt x="204" y="0"/>
                  </a:moveTo>
                  <a:cubicBezTo>
                    <a:pt x="125" y="0"/>
                    <a:pt x="0" y="44"/>
                    <a:pt x="0" y="44"/>
                  </a:cubicBezTo>
                  <a:cubicBezTo>
                    <a:pt x="0" y="44"/>
                    <a:pt x="12" y="70"/>
                    <a:pt x="34" y="96"/>
                  </a:cubicBezTo>
                  <a:cubicBezTo>
                    <a:pt x="69" y="91"/>
                    <a:pt x="134" y="90"/>
                    <a:pt x="168" y="133"/>
                  </a:cubicBezTo>
                  <a:cubicBezTo>
                    <a:pt x="210" y="94"/>
                    <a:pt x="204" y="0"/>
                    <a:pt x="204" y="0"/>
                  </a:cubicBezTo>
                  <a:close/>
                </a:path>
              </a:pathLst>
            </a:custGeom>
            <a:solidFill>
              <a:srgbClr val="7534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02">
              <a:extLst>
                <a:ext uri="{FF2B5EF4-FFF2-40B4-BE49-F238E27FC236}">
                  <a16:creationId xmlns:a16="http://schemas.microsoft.com/office/drawing/2014/main" id="{77C705B7-3B06-A540-A130-F6086C8884D4}"/>
                </a:ext>
              </a:extLst>
            </p:cNvPr>
            <p:cNvSpPr>
              <a:spLocks/>
            </p:cNvSpPr>
            <p:nvPr/>
          </p:nvSpPr>
          <p:spPr bwMode="auto">
            <a:xfrm>
              <a:off x="1113495" y="3048373"/>
              <a:ext cx="113325" cy="82998"/>
            </a:xfrm>
            <a:custGeom>
              <a:avLst/>
              <a:gdLst>
                <a:gd name="T0" fmla="*/ 0 w 62"/>
                <a:gd name="T1" fmla="*/ 45 h 45"/>
                <a:gd name="T2" fmla="*/ 62 w 62"/>
                <a:gd name="T3" fmla="*/ 25 h 45"/>
                <a:gd name="T4" fmla="*/ 0 w 62"/>
                <a:gd name="T5" fmla="*/ 45 h 45"/>
              </a:gdLst>
              <a:ahLst/>
              <a:cxnLst>
                <a:cxn ang="0">
                  <a:pos x="T0" y="T1"/>
                </a:cxn>
                <a:cxn ang="0">
                  <a:pos x="T2" y="T3"/>
                </a:cxn>
                <a:cxn ang="0">
                  <a:pos x="T4" y="T5"/>
                </a:cxn>
              </a:cxnLst>
              <a:rect l="0" t="0" r="r" b="b"/>
              <a:pathLst>
                <a:path w="62" h="45">
                  <a:moveTo>
                    <a:pt x="0" y="45"/>
                  </a:moveTo>
                  <a:cubicBezTo>
                    <a:pt x="0" y="45"/>
                    <a:pt x="30" y="21"/>
                    <a:pt x="62" y="25"/>
                  </a:cubicBezTo>
                  <a:cubicBezTo>
                    <a:pt x="62" y="25"/>
                    <a:pt x="19" y="0"/>
                    <a:pt x="0" y="45"/>
                  </a:cubicBezTo>
                  <a:close/>
                </a:path>
              </a:pathLst>
            </a:custGeom>
            <a:solidFill>
              <a:srgbClr val="4939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03">
              <a:extLst>
                <a:ext uri="{FF2B5EF4-FFF2-40B4-BE49-F238E27FC236}">
                  <a16:creationId xmlns:a16="http://schemas.microsoft.com/office/drawing/2014/main" id="{EB5F013B-0C20-3C46-A4F0-88058AAD04E0}"/>
                </a:ext>
              </a:extLst>
            </p:cNvPr>
            <p:cNvSpPr>
              <a:spLocks/>
            </p:cNvSpPr>
            <p:nvPr/>
          </p:nvSpPr>
          <p:spPr bwMode="auto">
            <a:xfrm>
              <a:off x="1332162" y="3021240"/>
              <a:ext cx="92575" cy="60652"/>
            </a:xfrm>
            <a:custGeom>
              <a:avLst/>
              <a:gdLst>
                <a:gd name="T0" fmla="*/ 0 w 50"/>
                <a:gd name="T1" fmla="*/ 33 h 33"/>
                <a:gd name="T2" fmla="*/ 50 w 50"/>
                <a:gd name="T3" fmla="*/ 33 h 33"/>
                <a:gd name="T4" fmla="*/ 0 w 50"/>
                <a:gd name="T5" fmla="*/ 33 h 33"/>
              </a:gdLst>
              <a:ahLst/>
              <a:cxnLst>
                <a:cxn ang="0">
                  <a:pos x="T0" y="T1"/>
                </a:cxn>
                <a:cxn ang="0">
                  <a:pos x="T2" y="T3"/>
                </a:cxn>
                <a:cxn ang="0">
                  <a:pos x="T4" y="T5"/>
                </a:cxn>
              </a:cxnLst>
              <a:rect l="0" t="0" r="r" b="b"/>
              <a:pathLst>
                <a:path w="50" h="33">
                  <a:moveTo>
                    <a:pt x="0" y="33"/>
                  </a:moveTo>
                  <a:cubicBezTo>
                    <a:pt x="0" y="33"/>
                    <a:pt x="37" y="21"/>
                    <a:pt x="50" y="33"/>
                  </a:cubicBezTo>
                  <a:cubicBezTo>
                    <a:pt x="50" y="33"/>
                    <a:pt x="21" y="0"/>
                    <a:pt x="0" y="33"/>
                  </a:cubicBezTo>
                  <a:close/>
                </a:path>
              </a:pathLst>
            </a:custGeom>
            <a:solidFill>
              <a:srgbClr val="4939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04">
              <a:extLst>
                <a:ext uri="{FF2B5EF4-FFF2-40B4-BE49-F238E27FC236}">
                  <a16:creationId xmlns:a16="http://schemas.microsoft.com/office/drawing/2014/main" id="{B019E280-71CC-3344-965C-FE0A1EA04942}"/>
                </a:ext>
              </a:extLst>
            </p:cNvPr>
            <p:cNvSpPr>
              <a:spLocks/>
            </p:cNvSpPr>
            <p:nvPr/>
          </p:nvSpPr>
          <p:spPr bwMode="auto">
            <a:xfrm>
              <a:off x="1544446" y="6272527"/>
              <a:ext cx="405413" cy="263360"/>
            </a:xfrm>
            <a:custGeom>
              <a:avLst/>
              <a:gdLst>
                <a:gd name="T0" fmla="*/ 102 w 221"/>
                <a:gd name="T1" fmla="*/ 30 h 144"/>
                <a:gd name="T2" fmla="*/ 132 w 221"/>
                <a:gd name="T3" fmla="*/ 72 h 144"/>
                <a:gd name="T4" fmla="*/ 206 w 221"/>
                <a:gd name="T5" fmla="*/ 86 h 144"/>
                <a:gd name="T6" fmla="*/ 206 w 221"/>
                <a:gd name="T7" fmla="*/ 124 h 144"/>
                <a:gd name="T8" fmla="*/ 14 w 221"/>
                <a:gd name="T9" fmla="*/ 124 h 144"/>
                <a:gd name="T10" fmla="*/ 14 w 221"/>
                <a:gd name="T11" fmla="*/ 30 h 144"/>
                <a:gd name="T12" fmla="*/ 102 w 221"/>
                <a:gd name="T13" fmla="*/ 30 h 144"/>
              </a:gdLst>
              <a:ahLst/>
              <a:cxnLst>
                <a:cxn ang="0">
                  <a:pos x="T0" y="T1"/>
                </a:cxn>
                <a:cxn ang="0">
                  <a:pos x="T2" y="T3"/>
                </a:cxn>
                <a:cxn ang="0">
                  <a:pos x="T4" y="T5"/>
                </a:cxn>
                <a:cxn ang="0">
                  <a:pos x="T6" y="T7"/>
                </a:cxn>
                <a:cxn ang="0">
                  <a:pos x="T8" y="T9"/>
                </a:cxn>
                <a:cxn ang="0">
                  <a:pos x="T10" y="T11"/>
                </a:cxn>
                <a:cxn ang="0">
                  <a:pos x="T12" y="T13"/>
                </a:cxn>
              </a:cxnLst>
              <a:rect l="0" t="0" r="r" b="b"/>
              <a:pathLst>
                <a:path w="221" h="144">
                  <a:moveTo>
                    <a:pt x="102" y="30"/>
                  </a:moveTo>
                  <a:cubicBezTo>
                    <a:pt x="102" y="30"/>
                    <a:pt x="114" y="66"/>
                    <a:pt x="132" y="72"/>
                  </a:cubicBezTo>
                  <a:cubicBezTo>
                    <a:pt x="149" y="78"/>
                    <a:pt x="191" y="74"/>
                    <a:pt x="206" y="86"/>
                  </a:cubicBezTo>
                  <a:cubicBezTo>
                    <a:pt x="221" y="98"/>
                    <a:pt x="206" y="124"/>
                    <a:pt x="206" y="124"/>
                  </a:cubicBezTo>
                  <a:cubicBezTo>
                    <a:pt x="206" y="124"/>
                    <a:pt x="49" y="144"/>
                    <a:pt x="14" y="124"/>
                  </a:cubicBezTo>
                  <a:cubicBezTo>
                    <a:pt x="14" y="124"/>
                    <a:pt x="0" y="60"/>
                    <a:pt x="14" y="30"/>
                  </a:cubicBezTo>
                  <a:cubicBezTo>
                    <a:pt x="28" y="0"/>
                    <a:pt x="102" y="30"/>
                    <a:pt x="102" y="30"/>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05">
              <a:extLst>
                <a:ext uri="{FF2B5EF4-FFF2-40B4-BE49-F238E27FC236}">
                  <a16:creationId xmlns:a16="http://schemas.microsoft.com/office/drawing/2014/main" id="{3087D4B6-60F1-4141-8CD4-0AC56D02559A}"/>
                </a:ext>
              </a:extLst>
            </p:cNvPr>
            <p:cNvSpPr>
              <a:spLocks/>
            </p:cNvSpPr>
            <p:nvPr/>
          </p:nvSpPr>
          <p:spPr bwMode="auto">
            <a:xfrm>
              <a:off x="1364085" y="6302854"/>
              <a:ext cx="383068" cy="280916"/>
            </a:xfrm>
            <a:custGeom>
              <a:avLst/>
              <a:gdLst>
                <a:gd name="T0" fmla="*/ 112 w 209"/>
                <a:gd name="T1" fmla="*/ 23 h 153"/>
                <a:gd name="T2" fmla="*/ 142 w 209"/>
                <a:gd name="T3" fmla="*/ 72 h 153"/>
                <a:gd name="T4" fmla="*/ 200 w 209"/>
                <a:gd name="T5" fmla="*/ 94 h 153"/>
                <a:gd name="T6" fmla="*/ 200 w 209"/>
                <a:gd name="T7" fmla="*/ 122 h 153"/>
                <a:gd name="T8" fmla="*/ 0 w 209"/>
                <a:gd name="T9" fmla="*/ 107 h 153"/>
                <a:gd name="T10" fmla="*/ 9 w 209"/>
                <a:gd name="T11" fmla="*/ 23 h 153"/>
                <a:gd name="T12" fmla="*/ 112 w 209"/>
                <a:gd name="T13" fmla="*/ 23 h 153"/>
              </a:gdLst>
              <a:ahLst/>
              <a:cxnLst>
                <a:cxn ang="0">
                  <a:pos x="T0" y="T1"/>
                </a:cxn>
                <a:cxn ang="0">
                  <a:pos x="T2" y="T3"/>
                </a:cxn>
                <a:cxn ang="0">
                  <a:pos x="T4" y="T5"/>
                </a:cxn>
                <a:cxn ang="0">
                  <a:pos x="T6" y="T7"/>
                </a:cxn>
                <a:cxn ang="0">
                  <a:pos x="T8" y="T9"/>
                </a:cxn>
                <a:cxn ang="0">
                  <a:pos x="T10" y="T11"/>
                </a:cxn>
                <a:cxn ang="0">
                  <a:pos x="T12" y="T13"/>
                </a:cxn>
              </a:cxnLst>
              <a:rect l="0" t="0" r="r" b="b"/>
              <a:pathLst>
                <a:path w="209" h="153">
                  <a:moveTo>
                    <a:pt x="112" y="23"/>
                  </a:moveTo>
                  <a:cubicBezTo>
                    <a:pt x="112" y="23"/>
                    <a:pt x="113" y="60"/>
                    <a:pt x="142" y="72"/>
                  </a:cubicBezTo>
                  <a:cubicBezTo>
                    <a:pt x="159" y="78"/>
                    <a:pt x="189" y="84"/>
                    <a:pt x="200" y="94"/>
                  </a:cubicBezTo>
                  <a:cubicBezTo>
                    <a:pt x="209" y="100"/>
                    <a:pt x="201" y="108"/>
                    <a:pt x="200" y="122"/>
                  </a:cubicBezTo>
                  <a:cubicBezTo>
                    <a:pt x="198" y="153"/>
                    <a:pt x="38" y="121"/>
                    <a:pt x="0" y="107"/>
                  </a:cubicBezTo>
                  <a:cubicBezTo>
                    <a:pt x="0" y="107"/>
                    <a:pt x="2" y="46"/>
                    <a:pt x="9" y="23"/>
                  </a:cubicBezTo>
                  <a:cubicBezTo>
                    <a:pt x="16" y="0"/>
                    <a:pt x="112" y="23"/>
                    <a:pt x="112" y="23"/>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06">
              <a:extLst>
                <a:ext uri="{FF2B5EF4-FFF2-40B4-BE49-F238E27FC236}">
                  <a16:creationId xmlns:a16="http://schemas.microsoft.com/office/drawing/2014/main" id="{58296611-EC75-A342-A509-D3EA4CA52964}"/>
                </a:ext>
              </a:extLst>
            </p:cNvPr>
            <p:cNvSpPr>
              <a:spLocks/>
            </p:cNvSpPr>
            <p:nvPr/>
          </p:nvSpPr>
          <p:spPr bwMode="auto">
            <a:xfrm>
              <a:off x="1306625" y="4767390"/>
              <a:ext cx="533103" cy="1626442"/>
            </a:xfrm>
            <a:custGeom>
              <a:avLst/>
              <a:gdLst>
                <a:gd name="T0" fmla="*/ 0 w 290"/>
                <a:gd name="T1" fmla="*/ 62 h 886"/>
                <a:gd name="T2" fmla="*/ 35 w 290"/>
                <a:gd name="T3" fmla="*/ 866 h 886"/>
                <a:gd name="T4" fmla="*/ 162 w 290"/>
                <a:gd name="T5" fmla="*/ 866 h 886"/>
                <a:gd name="T6" fmla="*/ 224 w 290"/>
                <a:gd name="T7" fmla="*/ 135 h 886"/>
                <a:gd name="T8" fmla="*/ 290 w 290"/>
                <a:gd name="T9" fmla="*/ 15 h 886"/>
                <a:gd name="T10" fmla="*/ 0 w 290"/>
                <a:gd name="T11" fmla="*/ 62 h 886"/>
              </a:gdLst>
              <a:ahLst/>
              <a:cxnLst>
                <a:cxn ang="0">
                  <a:pos x="T0" y="T1"/>
                </a:cxn>
                <a:cxn ang="0">
                  <a:pos x="T2" y="T3"/>
                </a:cxn>
                <a:cxn ang="0">
                  <a:pos x="T4" y="T5"/>
                </a:cxn>
                <a:cxn ang="0">
                  <a:pos x="T6" y="T7"/>
                </a:cxn>
                <a:cxn ang="0">
                  <a:pos x="T8" y="T9"/>
                </a:cxn>
                <a:cxn ang="0">
                  <a:pos x="T10" y="T11"/>
                </a:cxn>
              </a:cxnLst>
              <a:rect l="0" t="0" r="r" b="b"/>
              <a:pathLst>
                <a:path w="290" h="886">
                  <a:moveTo>
                    <a:pt x="0" y="62"/>
                  </a:moveTo>
                  <a:cubicBezTo>
                    <a:pt x="0" y="62"/>
                    <a:pt x="69" y="543"/>
                    <a:pt x="35" y="866"/>
                  </a:cubicBezTo>
                  <a:cubicBezTo>
                    <a:pt x="35" y="866"/>
                    <a:pt x="105" y="886"/>
                    <a:pt x="162" y="866"/>
                  </a:cubicBezTo>
                  <a:cubicBezTo>
                    <a:pt x="162" y="866"/>
                    <a:pt x="224" y="195"/>
                    <a:pt x="224" y="135"/>
                  </a:cubicBezTo>
                  <a:cubicBezTo>
                    <a:pt x="224" y="75"/>
                    <a:pt x="290" y="15"/>
                    <a:pt x="290" y="15"/>
                  </a:cubicBezTo>
                  <a:cubicBezTo>
                    <a:pt x="290" y="15"/>
                    <a:pt x="29" y="0"/>
                    <a:pt x="0" y="6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7">
              <a:extLst>
                <a:ext uri="{FF2B5EF4-FFF2-40B4-BE49-F238E27FC236}">
                  <a16:creationId xmlns:a16="http://schemas.microsoft.com/office/drawing/2014/main" id="{B50F4CD1-CB38-944F-88A3-0D66E54E74A2}"/>
                </a:ext>
              </a:extLst>
            </p:cNvPr>
            <p:cNvSpPr>
              <a:spLocks/>
            </p:cNvSpPr>
            <p:nvPr/>
          </p:nvSpPr>
          <p:spPr bwMode="auto">
            <a:xfrm>
              <a:off x="1558811" y="4743448"/>
              <a:ext cx="349550" cy="1629635"/>
            </a:xfrm>
            <a:custGeom>
              <a:avLst/>
              <a:gdLst>
                <a:gd name="T0" fmla="*/ 173 w 191"/>
                <a:gd name="T1" fmla="*/ 28 h 888"/>
                <a:gd name="T2" fmla="*/ 98 w 191"/>
                <a:gd name="T3" fmla="*/ 873 h 888"/>
                <a:gd name="T4" fmla="*/ 0 w 191"/>
                <a:gd name="T5" fmla="*/ 863 h 888"/>
                <a:gd name="T6" fmla="*/ 20 w 191"/>
                <a:gd name="T7" fmla="*/ 356 h 888"/>
                <a:gd name="T8" fmla="*/ 52 w 191"/>
                <a:gd name="T9" fmla="*/ 45 h 888"/>
                <a:gd name="T10" fmla="*/ 173 w 191"/>
                <a:gd name="T11" fmla="*/ 28 h 888"/>
              </a:gdLst>
              <a:ahLst/>
              <a:cxnLst>
                <a:cxn ang="0">
                  <a:pos x="T0" y="T1"/>
                </a:cxn>
                <a:cxn ang="0">
                  <a:pos x="T2" y="T3"/>
                </a:cxn>
                <a:cxn ang="0">
                  <a:pos x="T4" y="T5"/>
                </a:cxn>
                <a:cxn ang="0">
                  <a:pos x="T6" y="T7"/>
                </a:cxn>
                <a:cxn ang="0">
                  <a:pos x="T8" y="T9"/>
                </a:cxn>
                <a:cxn ang="0">
                  <a:pos x="T10" y="T11"/>
                </a:cxn>
              </a:cxnLst>
              <a:rect l="0" t="0" r="r" b="b"/>
              <a:pathLst>
                <a:path w="191" h="888">
                  <a:moveTo>
                    <a:pt x="173" y="28"/>
                  </a:moveTo>
                  <a:cubicBezTo>
                    <a:pt x="173" y="28"/>
                    <a:pt x="191" y="485"/>
                    <a:pt x="98" y="873"/>
                  </a:cubicBezTo>
                  <a:cubicBezTo>
                    <a:pt x="98" y="873"/>
                    <a:pt x="44" y="888"/>
                    <a:pt x="0" y="863"/>
                  </a:cubicBezTo>
                  <a:cubicBezTo>
                    <a:pt x="0" y="863"/>
                    <a:pt x="20" y="436"/>
                    <a:pt x="20" y="356"/>
                  </a:cubicBezTo>
                  <a:cubicBezTo>
                    <a:pt x="20" y="276"/>
                    <a:pt x="45" y="64"/>
                    <a:pt x="52" y="45"/>
                  </a:cubicBezTo>
                  <a:cubicBezTo>
                    <a:pt x="60" y="26"/>
                    <a:pt x="127" y="0"/>
                    <a:pt x="173" y="2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08">
              <a:extLst>
                <a:ext uri="{FF2B5EF4-FFF2-40B4-BE49-F238E27FC236}">
                  <a16:creationId xmlns:a16="http://schemas.microsoft.com/office/drawing/2014/main" id="{42B7CA16-FACF-684A-BFE8-6A5BB6F660F3}"/>
                </a:ext>
              </a:extLst>
            </p:cNvPr>
            <p:cNvSpPr>
              <a:spLocks/>
            </p:cNvSpPr>
            <p:nvPr/>
          </p:nvSpPr>
          <p:spPr bwMode="auto">
            <a:xfrm>
              <a:off x="1629040" y="4891887"/>
              <a:ext cx="129286" cy="1312007"/>
            </a:xfrm>
            <a:custGeom>
              <a:avLst/>
              <a:gdLst>
                <a:gd name="T0" fmla="*/ 71 w 71"/>
                <a:gd name="T1" fmla="*/ 0 h 715"/>
                <a:gd name="T2" fmla="*/ 47 w 71"/>
                <a:gd name="T3" fmla="*/ 99 h 715"/>
                <a:gd name="T4" fmla="*/ 0 w 71"/>
                <a:gd name="T5" fmla="*/ 715 h 715"/>
                <a:gd name="T6" fmla="*/ 36 w 71"/>
                <a:gd name="T7" fmla="*/ 103 h 715"/>
                <a:gd name="T8" fmla="*/ 71 w 71"/>
                <a:gd name="T9" fmla="*/ 0 h 715"/>
              </a:gdLst>
              <a:ahLst/>
              <a:cxnLst>
                <a:cxn ang="0">
                  <a:pos x="T0" y="T1"/>
                </a:cxn>
                <a:cxn ang="0">
                  <a:pos x="T2" y="T3"/>
                </a:cxn>
                <a:cxn ang="0">
                  <a:pos x="T4" y="T5"/>
                </a:cxn>
                <a:cxn ang="0">
                  <a:pos x="T6" y="T7"/>
                </a:cxn>
                <a:cxn ang="0">
                  <a:pos x="T8" y="T9"/>
                </a:cxn>
              </a:cxnLst>
              <a:rect l="0" t="0" r="r" b="b"/>
              <a:pathLst>
                <a:path w="71" h="715">
                  <a:moveTo>
                    <a:pt x="71" y="0"/>
                  </a:moveTo>
                  <a:cubicBezTo>
                    <a:pt x="71" y="0"/>
                    <a:pt x="50" y="30"/>
                    <a:pt x="47" y="99"/>
                  </a:cubicBezTo>
                  <a:cubicBezTo>
                    <a:pt x="43" y="169"/>
                    <a:pt x="16" y="606"/>
                    <a:pt x="0" y="715"/>
                  </a:cubicBezTo>
                  <a:cubicBezTo>
                    <a:pt x="0" y="715"/>
                    <a:pt x="38" y="156"/>
                    <a:pt x="36" y="103"/>
                  </a:cubicBezTo>
                  <a:cubicBezTo>
                    <a:pt x="34" y="51"/>
                    <a:pt x="63" y="13"/>
                    <a:pt x="71" y="0"/>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09">
              <a:extLst>
                <a:ext uri="{FF2B5EF4-FFF2-40B4-BE49-F238E27FC236}">
                  <a16:creationId xmlns:a16="http://schemas.microsoft.com/office/drawing/2014/main" id="{0B38ADA9-CD3B-4943-AB2B-A9B4D6065E05}"/>
                </a:ext>
              </a:extLst>
            </p:cNvPr>
            <p:cNvSpPr>
              <a:spLocks/>
            </p:cNvSpPr>
            <p:nvPr/>
          </p:nvSpPr>
          <p:spPr bwMode="auto">
            <a:xfrm>
              <a:off x="894827" y="3796952"/>
              <a:ext cx="1050244" cy="1163569"/>
            </a:xfrm>
            <a:custGeom>
              <a:avLst/>
              <a:gdLst>
                <a:gd name="T0" fmla="*/ 127 w 573"/>
                <a:gd name="T1" fmla="*/ 11 h 634"/>
                <a:gd name="T2" fmla="*/ 19 w 573"/>
                <a:gd name="T3" fmla="*/ 35 h 634"/>
                <a:gd name="T4" fmla="*/ 85 w 573"/>
                <a:gd name="T5" fmla="*/ 178 h 634"/>
                <a:gd name="T6" fmla="*/ 201 w 573"/>
                <a:gd name="T7" fmla="*/ 634 h 634"/>
                <a:gd name="T8" fmla="*/ 458 w 573"/>
                <a:gd name="T9" fmla="*/ 578 h 634"/>
                <a:gd name="T10" fmla="*/ 458 w 573"/>
                <a:gd name="T11" fmla="*/ 539 h 634"/>
                <a:gd name="T12" fmla="*/ 475 w 573"/>
                <a:gd name="T13" fmla="*/ 573 h 634"/>
                <a:gd name="T14" fmla="*/ 573 w 573"/>
                <a:gd name="T15" fmla="*/ 573 h 634"/>
                <a:gd name="T16" fmla="*/ 310 w 573"/>
                <a:gd name="T17" fmla="*/ 0 h 634"/>
                <a:gd name="T18" fmla="*/ 127 w 573"/>
                <a:gd name="T19" fmla="*/ 11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3" h="634">
                  <a:moveTo>
                    <a:pt x="127" y="11"/>
                  </a:moveTo>
                  <a:cubicBezTo>
                    <a:pt x="127" y="11"/>
                    <a:pt x="38" y="30"/>
                    <a:pt x="19" y="35"/>
                  </a:cubicBezTo>
                  <a:cubicBezTo>
                    <a:pt x="0" y="41"/>
                    <a:pt x="56" y="114"/>
                    <a:pt x="85" y="178"/>
                  </a:cubicBezTo>
                  <a:cubicBezTo>
                    <a:pt x="113" y="242"/>
                    <a:pt x="193" y="537"/>
                    <a:pt x="201" y="634"/>
                  </a:cubicBezTo>
                  <a:cubicBezTo>
                    <a:pt x="201" y="634"/>
                    <a:pt x="421" y="578"/>
                    <a:pt x="458" y="578"/>
                  </a:cubicBezTo>
                  <a:cubicBezTo>
                    <a:pt x="458" y="539"/>
                    <a:pt x="458" y="539"/>
                    <a:pt x="458" y="539"/>
                  </a:cubicBezTo>
                  <a:cubicBezTo>
                    <a:pt x="458" y="539"/>
                    <a:pt x="469" y="557"/>
                    <a:pt x="475" y="573"/>
                  </a:cubicBezTo>
                  <a:cubicBezTo>
                    <a:pt x="475" y="573"/>
                    <a:pt x="550" y="571"/>
                    <a:pt x="573" y="573"/>
                  </a:cubicBezTo>
                  <a:cubicBezTo>
                    <a:pt x="573" y="573"/>
                    <a:pt x="382" y="116"/>
                    <a:pt x="310" y="0"/>
                  </a:cubicBezTo>
                  <a:cubicBezTo>
                    <a:pt x="310" y="0"/>
                    <a:pt x="174" y="0"/>
                    <a:pt x="127" y="1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10">
              <a:extLst>
                <a:ext uri="{FF2B5EF4-FFF2-40B4-BE49-F238E27FC236}">
                  <a16:creationId xmlns:a16="http://schemas.microsoft.com/office/drawing/2014/main" id="{A93D9640-E987-D24E-8777-CA766CAF2CCA}"/>
                </a:ext>
              </a:extLst>
            </p:cNvPr>
            <p:cNvSpPr>
              <a:spLocks/>
            </p:cNvSpPr>
            <p:nvPr/>
          </p:nvSpPr>
          <p:spPr bwMode="auto">
            <a:xfrm>
              <a:off x="1166166" y="3632552"/>
              <a:ext cx="201111" cy="407010"/>
            </a:xfrm>
            <a:custGeom>
              <a:avLst/>
              <a:gdLst>
                <a:gd name="T0" fmla="*/ 55 w 110"/>
                <a:gd name="T1" fmla="*/ 28 h 222"/>
                <a:gd name="T2" fmla="*/ 100 w 110"/>
                <a:gd name="T3" fmla="*/ 99 h 222"/>
                <a:gd name="T4" fmla="*/ 32 w 110"/>
                <a:gd name="T5" fmla="*/ 114 h 222"/>
                <a:gd name="T6" fmla="*/ 6 w 110"/>
                <a:gd name="T7" fmla="*/ 28 h 222"/>
                <a:gd name="T8" fmla="*/ 55 w 110"/>
                <a:gd name="T9" fmla="*/ 28 h 222"/>
              </a:gdLst>
              <a:ahLst/>
              <a:cxnLst>
                <a:cxn ang="0">
                  <a:pos x="T0" y="T1"/>
                </a:cxn>
                <a:cxn ang="0">
                  <a:pos x="T2" y="T3"/>
                </a:cxn>
                <a:cxn ang="0">
                  <a:pos x="T4" y="T5"/>
                </a:cxn>
                <a:cxn ang="0">
                  <a:pos x="T6" y="T7"/>
                </a:cxn>
                <a:cxn ang="0">
                  <a:pos x="T8" y="T9"/>
                </a:cxn>
              </a:cxnLst>
              <a:rect l="0" t="0" r="r" b="b"/>
              <a:pathLst>
                <a:path w="110" h="222">
                  <a:moveTo>
                    <a:pt x="55" y="28"/>
                  </a:moveTo>
                  <a:cubicBezTo>
                    <a:pt x="55" y="28"/>
                    <a:pt x="88" y="90"/>
                    <a:pt x="100" y="99"/>
                  </a:cubicBezTo>
                  <a:cubicBezTo>
                    <a:pt x="110" y="222"/>
                    <a:pt x="32" y="114"/>
                    <a:pt x="32" y="114"/>
                  </a:cubicBezTo>
                  <a:cubicBezTo>
                    <a:pt x="32" y="114"/>
                    <a:pt x="12" y="56"/>
                    <a:pt x="6" y="28"/>
                  </a:cubicBezTo>
                  <a:cubicBezTo>
                    <a:pt x="0" y="0"/>
                    <a:pt x="55" y="28"/>
                    <a:pt x="55" y="28"/>
                  </a:cubicBezTo>
                  <a:close/>
                </a:path>
              </a:pathLst>
            </a:custGeom>
            <a:solidFill>
              <a:srgbClr val="FFDC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11">
              <a:extLst>
                <a:ext uri="{FF2B5EF4-FFF2-40B4-BE49-F238E27FC236}">
                  <a16:creationId xmlns:a16="http://schemas.microsoft.com/office/drawing/2014/main" id="{6F06169B-FAEC-ED47-A032-87343825F77E}"/>
                </a:ext>
              </a:extLst>
            </p:cNvPr>
            <p:cNvSpPr>
              <a:spLocks/>
            </p:cNvSpPr>
            <p:nvPr/>
          </p:nvSpPr>
          <p:spPr bwMode="auto">
            <a:xfrm>
              <a:off x="1127860" y="3796952"/>
              <a:ext cx="421374" cy="526718"/>
            </a:xfrm>
            <a:custGeom>
              <a:avLst/>
              <a:gdLst>
                <a:gd name="T0" fmla="*/ 74 w 230"/>
                <a:gd name="T1" fmla="*/ 0 h 287"/>
                <a:gd name="T2" fmla="*/ 112 w 230"/>
                <a:gd name="T3" fmla="*/ 62 h 287"/>
                <a:gd name="T4" fmla="*/ 96 w 230"/>
                <a:gd name="T5" fmla="*/ 0 h 287"/>
                <a:gd name="T6" fmla="*/ 144 w 230"/>
                <a:gd name="T7" fmla="*/ 0 h 287"/>
                <a:gd name="T8" fmla="*/ 230 w 230"/>
                <a:gd name="T9" fmla="*/ 287 h 287"/>
                <a:gd name="T10" fmla="*/ 0 w 230"/>
                <a:gd name="T11" fmla="*/ 38 h 287"/>
                <a:gd name="T12" fmla="*/ 74 w 230"/>
                <a:gd name="T13" fmla="*/ 0 h 287"/>
              </a:gdLst>
              <a:ahLst/>
              <a:cxnLst>
                <a:cxn ang="0">
                  <a:pos x="T0" y="T1"/>
                </a:cxn>
                <a:cxn ang="0">
                  <a:pos x="T2" y="T3"/>
                </a:cxn>
                <a:cxn ang="0">
                  <a:pos x="T4" y="T5"/>
                </a:cxn>
                <a:cxn ang="0">
                  <a:pos x="T6" y="T7"/>
                </a:cxn>
                <a:cxn ang="0">
                  <a:pos x="T8" y="T9"/>
                </a:cxn>
                <a:cxn ang="0">
                  <a:pos x="T10" y="T11"/>
                </a:cxn>
                <a:cxn ang="0">
                  <a:pos x="T12" y="T13"/>
                </a:cxn>
              </a:cxnLst>
              <a:rect l="0" t="0" r="r" b="b"/>
              <a:pathLst>
                <a:path w="230" h="287">
                  <a:moveTo>
                    <a:pt x="74" y="0"/>
                  </a:moveTo>
                  <a:cubicBezTo>
                    <a:pt x="112" y="62"/>
                    <a:pt x="112" y="62"/>
                    <a:pt x="112" y="62"/>
                  </a:cubicBezTo>
                  <a:cubicBezTo>
                    <a:pt x="96" y="0"/>
                    <a:pt x="96" y="0"/>
                    <a:pt x="96" y="0"/>
                  </a:cubicBezTo>
                  <a:cubicBezTo>
                    <a:pt x="144" y="0"/>
                    <a:pt x="144" y="0"/>
                    <a:pt x="144" y="0"/>
                  </a:cubicBezTo>
                  <a:cubicBezTo>
                    <a:pt x="144" y="0"/>
                    <a:pt x="221" y="197"/>
                    <a:pt x="230" y="287"/>
                  </a:cubicBezTo>
                  <a:cubicBezTo>
                    <a:pt x="230" y="287"/>
                    <a:pt x="46" y="72"/>
                    <a:pt x="0" y="38"/>
                  </a:cubicBezTo>
                  <a:lnTo>
                    <a:pt x="74" y="0"/>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12">
              <a:extLst>
                <a:ext uri="{FF2B5EF4-FFF2-40B4-BE49-F238E27FC236}">
                  <a16:creationId xmlns:a16="http://schemas.microsoft.com/office/drawing/2014/main" id="{6192617B-FBD1-EB43-B357-2BEE670F7473}"/>
                </a:ext>
              </a:extLst>
            </p:cNvPr>
            <p:cNvSpPr>
              <a:spLocks/>
            </p:cNvSpPr>
            <p:nvPr/>
          </p:nvSpPr>
          <p:spPr bwMode="auto">
            <a:xfrm>
              <a:off x="1113495" y="3773010"/>
              <a:ext cx="150035" cy="137266"/>
            </a:xfrm>
            <a:custGeom>
              <a:avLst/>
              <a:gdLst>
                <a:gd name="T0" fmla="*/ 0 w 82"/>
                <a:gd name="T1" fmla="*/ 0 h 75"/>
                <a:gd name="T2" fmla="*/ 82 w 82"/>
                <a:gd name="T3" fmla="*/ 13 h 75"/>
                <a:gd name="T4" fmla="*/ 82 w 82"/>
                <a:gd name="T5" fmla="*/ 75 h 75"/>
                <a:gd name="T6" fmla="*/ 0 w 82"/>
                <a:gd name="T7" fmla="*/ 47 h 75"/>
                <a:gd name="T8" fmla="*/ 0 w 82"/>
                <a:gd name="T9" fmla="*/ 0 h 75"/>
              </a:gdLst>
              <a:ahLst/>
              <a:cxnLst>
                <a:cxn ang="0">
                  <a:pos x="T0" y="T1"/>
                </a:cxn>
                <a:cxn ang="0">
                  <a:pos x="T2" y="T3"/>
                </a:cxn>
                <a:cxn ang="0">
                  <a:pos x="T4" y="T5"/>
                </a:cxn>
                <a:cxn ang="0">
                  <a:pos x="T6" y="T7"/>
                </a:cxn>
                <a:cxn ang="0">
                  <a:pos x="T8" y="T9"/>
                </a:cxn>
              </a:cxnLst>
              <a:rect l="0" t="0" r="r" b="b"/>
              <a:pathLst>
                <a:path w="82" h="75">
                  <a:moveTo>
                    <a:pt x="0" y="0"/>
                  </a:moveTo>
                  <a:cubicBezTo>
                    <a:pt x="82" y="13"/>
                    <a:pt x="82" y="13"/>
                    <a:pt x="82" y="13"/>
                  </a:cubicBezTo>
                  <a:cubicBezTo>
                    <a:pt x="82" y="75"/>
                    <a:pt x="82" y="75"/>
                    <a:pt x="82" y="75"/>
                  </a:cubicBezTo>
                  <a:cubicBezTo>
                    <a:pt x="82" y="75"/>
                    <a:pt x="4" y="52"/>
                    <a:pt x="0" y="47"/>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13">
              <a:extLst>
                <a:ext uri="{FF2B5EF4-FFF2-40B4-BE49-F238E27FC236}">
                  <a16:creationId xmlns:a16="http://schemas.microsoft.com/office/drawing/2014/main" id="{0C7A93CF-8876-3044-BBD2-318151A48B57}"/>
                </a:ext>
              </a:extLst>
            </p:cNvPr>
            <p:cNvSpPr>
              <a:spLocks/>
            </p:cNvSpPr>
            <p:nvPr/>
          </p:nvSpPr>
          <p:spPr bwMode="auto">
            <a:xfrm>
              <a:off x="1287471" y="3886335"/>
              <a:ext cx="121305" cy="92575"/>
            </a:xfrm>
            <a:custGeom>
              <a:avLst/>
              <a:gdLst>
                <a:gd name="T0" fmla="*/ 0 w 66"/>
                <a:gd name="T1" fmla="*/ 22 h 50"/>
                <a:gd name="T2" fmla="*/ 54 w 66"/>
                <a:gd name="T3" fmla="*/ 5 h 50"/>
                <a:gd name="T4" fmla="*/ 66 w 66"/>
                <a:gd name="T5" fmla="*/ 37 h 50"/>
                <a:gd name="T6" fmla="*/ 39 w 66"/>
                <a:gd name="T7" fmla="*/ 50 h 50"/>
                <a:gd name="T8" fmla="*/ 0 w 66"/>
                <a:gd name="T9" fmla="*/ 22 h 50"/>
              </a:gdLst>
              <a:ahLst/>
              <a:cxnLst>
                <a:cxn ang="0">
                  <a:pos x="T0" y="T1"/>
                </a:cxn>
                <a:cxn ang="0">
                  <a:pos x="T2" y="T3"/>
                </a:cxn>
                <a:cxn ang="0">
                  <a:pos x="T4" y="T5"/>
                </a:cxn>
                <a:cxn ang="0">
                  <a:pos x="T6" y="T7"/>
                </a:cxn>
                <a:cxn ang="0">
                  <a:pos x="T8" y="T9"/>
                </a:cxn>
              </a:cxnLst>
              <a:rect l="0" t="0" r="r" b="b"/>
              <a:pathLst>
                <a:path w="66" h="50">
                  <a:moveTo>
                    <a:pt x="0" y="22"/>
                  </a:moveTo>
                  <a:cubicBezTo>
                    <a:pt x="0" y="22"/>
                    <a:pt x="29" y="0"/>
                    <a:pt x="54" y="5"/>
                  </a:cubicBezTo>
                  <a:cubicBezTo>
                    <a:pt x="66" y="37"/>
                    <a:pt x="66" y="37"/>
                    <a:pt x="66" y="37"/>
                  </a:cubicBezTo>
                  <a:cubicBezTo>
                    <a:pt x="39" y="50"/>
                    <a:pt x="39" y="50"/>
                    <a:pt x="39" y="50"/>
                  </a:cubicBezTo>
                  <a:lnTo>
                    <a:pt x="0" y="22"/>
                  </a:ln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14">
              <a:extLst>
                <a:ext uri="{FF2B5EF4-FFF2-40B4-BE49-F238E27FC236}">
                  <a16:creationId xmlns:a16="http://schemas.microsoft.com/office/drawing/2014/main" id="{B466B6E3-D44A-D643-AB8B-1D4C64230948}"/>
                </a:ext>
              </a:extLst>
            </p:cNvPr>
            <p:cNvSpPr>
              <a:spLocks/>
            </p:cNvSpPr>
            <p:nvPr/>
          </p:nvSpPr>
          <p:spPr bwMode="auto">
            <a:xfrm>
              <a:off x="1359297" y="3954967"/>
              <a:ext cx="205899" cy="389452"/>
            </a:xfrm>
            <a:custGeom>
              <a:avLst/>
              <a:gdLst>
                <a:gd name="T0" fmla="*/ 11 w 113"/>
                <a:gd name="T1" fmla="*/ 95 h 212"/>
                <a:gd name="T2" fmla="*/ 0 w 113"/>
                <a:gd name="T3" fmla="*/ 13 h 212"/>
                <a:gd name="T4" fmla="*/ 27 w 113"/>
                <a:gd name="T5" fmla="*/ 0 h 212"/>
                <a:gd name="T6" fmla="*/ 94 w 113"/>
                <a:gd name="T7" fmla="*/ 109 h 212"/>
                <a:gd name="T8" fmla="*/ 113 w 113"/>
                <a:gd name="T9" fmla="*/ 212 h 212"/>
                <a:gd name="T10" fmla="*/ 11 w 113"/>
                <a:gd name="T11" fmla="*/ 95 h 212"/>
              </a:gdLst>
              <a:ahLst/>
              <a:cxnLst>
                <a:cxn ang="0">
                  <a:pos x="T0" y="T1"/>
                </a:cxn>
                <a:cxn ang="0">
                  <a:pos x="T2" y="T3"/>
                </a:cxn>
                <a:cxn ang="0">
                  <a:pos x="T4" y="T5"/>
                </a:cxn>
                <a:cxn ang="0">
                  <a:pos x="T6" y="T7"/>
                </a:cxn>
                <a:cxn ang="0">
                  <a:pos x="T8" y="T9"/>
                </a:cxn>
                <a:cxn ang="0">
                  <a:pos x="T10" y="T11"/>
                </a:cxn>
              </a:cxnLst>
              <a:rect l="0" t="0" r="r" b="b"/>
              <a:pathLst>
                <a:path w="113" h="212">
                  <a:moveTo>
                    <a:pt x="11" y="95"/>
                  </a:moveTo>
                  <a:cubicBezTo>
                    <a:pt x="0" y="13"/>
                    <a:pt x="0" y="13"/>
                    <a:pt x="0" y="13"/>
                  </a:cubicBezTo>
                  <a:cubicBezTo>
                    <a:pt x="27" y="0"/>
                    <a:pt x="27" y="0"/>
                    <a:pt x="27" y="0"/>
                  </a:cubicBezTo>
                  <a:cubicBezTo>
                    <a:pt x="27" y="0"/>
                    <a:pt x="79" y="86"/>
                    <a:pt x="94" y="109"/>
                  </a:cubicBezTo>
                  <a:cubicBezTo>
                    <a:pt x="113" y="212"/>
                    <a:pt x="113" y="212"/>
                    <a:pt x="113" y="212"/>
                  </a:cubicBezTo>
                  <a:lnTo>
                    <a:pt x="11" y="95"/>
                  </a:ln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15">
              <a:extLst>
                <a:ext uri="{FF2B5EF4-FFF2-40B4-BE49-F238E27FC236}">
                  <a16:creationId xmlns:a16="http://schemas.microsoft.com/office/drawing/2014/main" id="{32D13A73-4B63-874F-B7E5-35A0C30C292D}"/>
                </a:ext>
              </a:extLst>
            </p:cNvPr>
            <p:cNvSpPr>
              <a:spLocks/>
            </p:cNvSpPr>
            <p:nvPr/>
          </p:nvSpPr>
          <p:spPr bwMode="auto">
            <a:xfrm>
              <a:off x="1049651" y="3796952"/>
              <a:ext cx="515546" cy="547468"/>
            </a:xfrm>
            <a:custGeom>
              <a:avLst/>
              <a:gdLst>
                <a:gd name="T0" fmla="*/ 34 w 281"/>
                <a:gd name="T1" fmla="*/ 0 h 298"/>
                <a:gd name="T2" fmla="*/ 0 w 281"/>
                <a:gd name="T3" fmla="*/ 99 h 298"/>
                <a:gd name="T4" fmla="*/ 102 w 281"/>
                <a:gd name="T5" fmla="*/ 122 h 298"/>
                <a:gd name="T6" fmla="*/ 84 w 281"/>
                <a:gd name="T7" fmla="*/ 221 h 298"/>
                <a:gd name="T8" fmla="*/ 281 w 281"/>
                <a:gd name="T9" fmla="*/ 298 h 298"/>
                <a:gd name="T10" fmla="*/ 42 w 281"/>
                <a:gd name="T11" fmla="*/ 35 h 298"/>
                <a:gd name="T12" fmla="*/ 34 w 281"/>
                <a:gd name="T13" fmla="*/ 0 h 298"/>
              </a:gdLst>
              <a:ahLst/>
              <a:cxnLst>
                <a:cxn ang="0">
                  <a:pos x="T0" y="T1"/>
                </a:cxn>
                <a:cxn ang="0">
                  <a:pos x="T2" y="T3"/>
                </a:cxn>
                <a:cxn ang="0">
                  <a:pos x="T4" y="T5"/>
                </a:cxn>
                <a:cxn ang="0">
                  <a:pos x="T6" y="T7"/>
                </a:cxn>
                <a:cxn ang="0">
                  <a:pos x="T8" y="T9"/>
                </a:cxn>
                <a:cxn ang="0">
                  <a:pos x="T10" y="T11"/>
                </a:cxn>
                <a:cxn ang="0">
                  <a:pos x="T12" y="T13"/>
                </a:cxn>
              </a:cxnLst>
              <a:rect l="0" t="0" r="r" b="b"/>
              <a:pathLst>
                <a:path w="281" h="298">
                  <a:moveTo>
                    <a:pt x="34" y="0"/>
                  </a:moveTo>
                  <a:cubicBezTo>
                    <a:pt x="34" y="0"/>
                    <a:pt x="11" y="60"/>
                    <a:pt x="0" y="99"/>
                  </a:cubicBezTo>
                  <a:cubicBezTo>
                    <a:pt x="0" y="99"/>
                    <a:pt x="47" y="116"/>
                    <a:pt x="102" y="122"/>
                  </a:cubicBezTo>
                  <a:cubicBezTo>
                    <a:pt x="102" y="122"/>
                    <a:pt x="81" y="214"/>
                    <a:pt x="84" y="221"/>
                  </a:cubicBezTo>
                  <a:cubicBezTo>
                    <a:pt x="84" y="221"/>
                    <a:pt x="221" y="265"/>
                    <a:pt x="281" y="298"/>
                  </a:cubicBezTo>
                  <a:cubicBezTo>
                    <a:pt x="241" y="251"/>
                    <a:pt x="82" y="73"/>
                    <a:pt x="42" y="35"/>
                  </a:cubicBezTo>
                  <a:lnTo>
                    <a:pt x="34" y="0"/>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16">
              <a:extLst>
                <a:ext uri="{FF2B5EF4-FFF2-40B4-BE49-F238E27FC236}">
                  <a16:creationId xmlns:a16="http://schemas.microsoft.com/office/drawing/2014/main" id="{00AB7481-D1CB-BB49-AEF4-5944996E4620}"/>
                </a:ext>
              </a:extLst>
            </p:cNvPr>
            <p:cNvSpPr>
              <a:spLocks/>
            </p:cNvSpPr>
            <p:nvPr/>
          </p:nvSpPr>
          <p:spPr bwMode="auto">
            <a:xfrm>
              <a:off x="1378450" y="3768222"/>
              <a:ext cx="239417" cy="576198"/>
            </a:xfrm>
            <a:custGeom>
              <a:avLst/>
              <a:gdLst>
                <a:gd name="T0" fmla="*/ 0 w 130"/>
                <a:gd name="T1" fmla="*/ 0 h 314"/>
                <a:gd name="T2" fmla="*/ 73 w 130"/>
                <a:gd name="T3" fmla="*/ 53 h 314"/>
                <a:gd name="T4" fmla="*/ 55 w 130"/>
                <a:gd name="T5" fmla="*/ 102 h 314"/>
                <a:gd name="T6" fmla="*/ 130 w 130"/>
                <a:gd name="T7" fmla="*/ 159 h 314"/>
                <a:gd name="T8" fmla="*/ 102 w 130"/>
                <a:gd name="T9" fmla="*/ 314 h 314"/>
                <a:gd name="T10" fmla="*/ 0 w 130"/>
                <a:gd name="T11" fmla="*/ 0 h 314"/>
              </a:gdLst>
              <a:ahLst/>
              <a:cxnLst>
                <a:cxn ang="0">
                  <a:pos x="T0" y="T1"/>
                </a:cxn>
                <a:cxn ang="0">
                  <a:pos x="T2" y="T3"/>
                </a:cxn>
                <a:cxn ang="0">
                  <a:pos x="T4" y="T5"/>
                </a:cxn>
                <a:cxn ang="0">
                  <a:pos x="T6" y="T7"/>
                </a:cxn>
                <a:cxn ang="0">
                  <a:pos x="T8" y="T9"/>
                </a:cxn>
                <a:cxn ang="0">
                  <a:pos x="T10" y="T11"/>
                </a:cxn>
              </a:cxnLst>
              <a:rect l="0" t="0" r="r" b="b"/>
              <a:pathLst>
                <a:path w="130" h="314">
                  <a:moveTo>
                    <a:pt x="0" y="0"/>
                  </a:moveTo>
                  <a:cubicBezTo>
                    <a:pt x="0" y="0"/>
                    <a:pt x="39" y="36"/>
                    <a:pt x="73" y="53"/>
                  </a:cubicBezTo>
                  <a:cubicBezTo>
                    <a:pt x="73" y="53"/>
                    <a:pt x="66" y="84"/>
                    <a:pt x="55" y="102"/>
                  </a:cubicBezTo>
                  <a:cubicBezTo>
                    <a:pt x="55" y="102"/>
                    <a:pt x="108" y="138"/>
                    <a:pt x="130" y="159"/>
                  </a:cubicBezTo>
                  <a:cubicBezTo>
                    <a:pt x="130" y="159"/>
                    <a:pt x="102" y="239"/>
                    <a:pt x="102" y="314"/>
                  </a:cubicBezTo>
                  <a:cubicBezTo>
                    <a:pt x="102" y="314"/>
                    <a:pt x="20" y="30"/>
                    <a:pt x="0" y="0"/>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17">
              <a:extLst>
                <a:ext uri="{FF2B5EF4-FFF2-40B4-BE49-F238E27FC236}">
                  <a16:creationId xmlns:a16="http://schemas.microsoft.com/office/drawing/2014/main" id="{875E5E7E-3913-534A-A16A-2C857D82407C}"/>
                </a:ext>
              </a:extLst>
            </p:cNvPr>
            <p:cNvSpPr>
              <a:spLocks/>
            </p:cNvSpPr>
            <p:nvPr/>
          </p:nvSpPr>
          <p:spPr bwMode="auto">
            <a:xfrm>
              <a:off x="1573176" y="4365169"/>
              <a:ext cx="158016" cy="392644"/>
            </a:xfrm>
            <a:custGeom>
              <a:avLst/>
              <a:gdLst>
                <a:gd name="T0" fmla="*/ 0 w 86"/>
                <a:gd name="T1" fmla="*/ 0 h 214"/>
                <a:gd name="T2" fmla="*/ 86 w 86"/>
                <a:gd name="T3" fmla="*/ 214 h 214"/>
                <a:gd name="T4" fmla="*/ 0 w 86"/>
                <a:gd name="T5" fmla="*/ 0 h 214"/>
              </a:gdLst>
              <a:ahLst/>
              <a:cxnLst>
                <a:cxn ang="0">
                  <a:pos x="T0" y="T1"/>
                </a:cxn>
                <a:cxn ang="0">
                  <a:pos x="T2" y="T3"/>
                </a:cxn>
                <a:cxn ang="0">
                  <a:pos x="T4" y="T5"/>
                </a:cxn>
              </a:cxnLst>
              <a:rect l="0" t="0" r="r" b="b"/>
              <a:pathLst>
                <a:path w="86" h="214">
                  <a:moveTo>
                    <a:pt x="0" y="0"/>
                  </a:moveTo>
                  <a:cubicBezTo>
                    <a:pt x="0" y="0"/>
                    <a:pt x="75" y="154"/>
                    <a:pt x="86" y="214"/>
                  </a:cubicBezTo>
                  <a:cubicBezTo>
                    <a:pt x="86" y="214"/>
                    <a:pt x="9" y="35"/>
                    <a:pt x="0" y="0"/>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18">
              <a:extLst>
                <a:ext uri="{FF2B5EF4-FFF2-40B4-BE49-F238E27FC236}">
                  <a16:creationId xmlns:a16="http://schemas.microsoft.com/office/drawing/2014/main" id="{1E82FDE3-2542-874E-8B25-013513AE5557}"/>
                </a:ext>
              </a:extLst>
            </p:cNvPr>
            <p:cNvSpPr>
              <a:spLocks/>
            </p:cNvSpPr>
            <p:nvPr/>
          </p:nvSpPr>
          <p:spPr bwMode="auto">
            <a:xfrm>
              <a:off x="1600310" y="4642893"/>
              <a:ext cx="55865" cy="59057"/>
            </a:xfrm>
            <a:custGeom>
              <a:avLst/>
              <a:gdLst>
                <a:gd name="T0" fmla="*/ 27 w 30"/>
                <a:gd name="T1" fmla="*/ 11 h 32"/>
                <a:gd name="T2" fmla="*/ 21 w 30"/>
                <a:gd name="T3" fmla="*/ 30 h 32"/>
                <a:gd name="T4" fmla="*/ 3 w 30"/>
                <a:gd name="T5" fmla="*/ 21 h 32"/>
                <a:gd name="T6" fmla="*/ 9 w 30"/>
                <a:gd name="T7" fmla="*/ 2 h 32"/>
                <a:gd name="T8" fmla="*/ 27 w 30"/>
                <a:gd name="T9" fmla="*/ 11 h 32"/>
              </a:gdLst>
              <a:ahLst/>
              <a:cxnLst>
                <a:cxn ang="0">
                  <a:pos x="T0" y="T1"/>
                </a:cxn>
                <a:cxn ang="0">
                  <a:pos x="T2" y="T3"/>
                </a:cxn>
                <a:cxn ang="0">
                  <a:pos x="T4" y="T5"/>
                </a:cxn>
                <a:cxn ang="0">
                  <a:pos x="T6" y="T7"/>
                </a:cxn>
                <a:cxn ang="0">
                  <a:pos x="T8" y="T9"/>
                </a:cxn>
              </a:cxnLst>
              <a:rect l="0" t="0" r="r" b="b"/>
              <a:pathLst>
                <a:path w="30" h="32">
                  <a:moveTo>
                    <a:pt x="27" y="11"/>
                  </a:moveTo>
                  <a:cubicBezTo>
                    <a:pt x="30" y="19"/>
                    <a:pt x="27" y="27"/>
                    <a:pt x="21" y="30"/>
                  </a:cubicBezTo>
                  <a:cubicBezTo>
                    <a:pt x="14" y="32"/>
                    <a:pt x="6" y="29"/>
                    <a:pt x="3" y="21"/>
                  </a:cubicBezTo>
                  <a:cubicBezTo>
                    <a:pt x="0" y="14"/>
                    <a:pt x="3" y="5"/>
                    <a:pt x="9" y="2"/>
                  </a:cubicBezTo>
                  <a:cubicBezTo>
                    <a:pt x="16" y="0"/>
                    <a:pt x="24" y="4"/>
                    <a:pt x="27" y="11"/>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19">
              <a:extLst>
                <a:ext uri="{FF2B5EF4-FFF2-40B4-BE49-F238E27FC236}">
                  <a16:creationId xmlns:a16="http://schemas.microsoft.com/office/drawing/2014/main" id="{A1B41A7D-ECC6-A648-BD29-3086A20E08D7}"/>
                </a:ext>
              </a:extLst>
            </p:cNvPr>
            <p:cNvSpPr>
              <a:spLocks/>
            </p:cNvSpPr>
            <p:nvPr/>
          </p:nvSpPr>
          <p:spPr bwMode="auto">
            <a:xfrm>
              <a:off x="1538062" y="4456147"/>
              <a:ext cx="55865" cy="60652"/>
            </a:xfrm>
            <a:custGeom>
              <a:avLst/>
              <a:gdLst>
                <a:gd name="T0" fmla="*/ 27 w 30"/>
                <a:gd name="T1" fmla="*/ 11 h 33"/>
                <a:gd name="T2" fmla="*/ 21 w 30"/>
                <a:gd name="T3" fmla="*/ 30 h 33"/>
                <a:gd name="T4" fmla="*/ 3 w 30"/>
                <a:gd name="T5" fmla="*/ 21 h 33"/>
                <a:gd name="T6" fmla="*/ 10 w 30"/>
                <a:gd name="T7" fmla="*/ 3 h 33"/>
                <a:gd name="T8" fmla="*/ 27 w 30"/>
                <a:gd name="T9" fmla="*/ 11 h 33"/>
              </a:gdLst>
              <a:ahLst/>
              <a:cxnLst>
                <a:cxn ang="0">
                  <a:pos x="T0" y="T1"/>
                </a:cxn>
                <a:cxn ang="0">
                  <a:pos x="T2" y="T3"/>
                </a:cxn>
                <a:cxn ang="0">
                  <a:pos x="T4" y="T5"/>
                </a:cxn>
                <a:cxn ang="0">
                  <a:pos x="T6" y="T7"/>
                </a:cxn>
                <a:cxn ang="0">
                  <a:pos x="T8" y="T9"/>
                </a:cxn>
              </a:cxnLst>
              <a:rect l="0" t="0" r="r" b="b"/>
              <a:pathLst>
                <a:path w="30" h="33">
                  <a:moveTo>
                    <a:pt x="27" y="11"/>
                  </a:moveTo>
                  <a:cubicBezTo>
                    <a:pt x="30" y="19"/>
                    <a:pt x="27" y="27"/>
                    <a:pt x="21" y="30"/>
                  </a:cubicBezTo>
                  <a:cubicBezTo>
                    <a:pt x="14" y="33"/>
                    <a:pt x="6" y="29"/>
                    <a:pt x="3" y="21"/>
                  </a:cubicBezTo>
                  <a:cubicBezTo>
                    <a:pt x="0" y="14"/>
                    <a:pt x="3" y="6"/>
                    <a:pt x="10" y="3"/>
                  </a:cubicBezTo>
                  <a:cubicBezTo>
                    <a:pt x="16" y="0"/>
                    <a:pt x="24" y="4"/>
                    <a:pt x="27" y="11"/>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20">
              <a:extLst>
                <a:ext uri="{FF2B5EF4-FFF2-40B4-BE49-F238E27FC236}">
                  <a16:creationId xmlns:a16="http://schemas.microsoft.com/office/drawing/2014/main" id="{A37D7B36-56C2-F141-849C-ABE06907B26B}"/>
                </a:ext>
              </a:extLst>
            </p:cNvPr>
            <p:cNvSpPr>
              <a:spLocks/>
            </p:cNvSpPr>
            <p:nvPr/>
          </p:nvSpPr>
          <p:spPr bwMode="auto">
            <a:xfrm>
              <a:off x="1303432" y="3739492"/>
              <a:ext cx="95767" cy="143650"/>
            </a:xfrm>
            <a:custGeom>
              <a:avLst/>
              <a:gdLst>
                <a:gd name="T0" fmla="*/ 0 w 52"/>
                <a:gd name="T1" fmla="*/ 31 h 78"/>
                <a:gd name="T2" fmla="*/ 45 w 52"/>
                <a:gd name="T3" fmla="*/ 78 h 78"/>
                <a:gd name="T4" fmla="*/ 48 w 52"/>
                <a:gd name="T5" fmla="*/ 18 h 78"/>
                <a:gd name="T6" fmla="*/ 25 w 52"/>
                <a:gd name="T7" fmla="*/ 0 h 78"/>
                <a:gd name="T8" fmla="*/ 0 w 52"/>
                <a:gd name="T9" fmla="*/ 31 h 78"/>
              </a:gdLst>
              <a:ahLst/>
              <a:cxnLst>
                <a:cxn ang="0">
                  <a:pos x="T0" y="T1"/>
                </a:cxn>
                <a:cxn ang="0">
                  <a:pos x="T2" y="T3"/>
                </a:cxn>
                <a:cxn ang="0">
                  <a:pos x="T4" y="T5"/>
                </a:cxn>
                <a:cxn ang="0">
                  <a:pos x="T6" y="T7"/>
                </a:cxn>
                <a:cxn ang="0">
                  <a:pos x="T8" y="T9"/>
                </a:cxn>
              </a:cxnLst>
              <a:rect l="0" t="0" r="r" b="b"/>
              <a:pathLst>
                <a:path w="52" h="78">
                  <a:moveTo>
                    <a:pt x="0" y="31"/>
                  </a:moveTo>
                  <a:cubicBezTo>
                    <a:pt x="45" y="78"/>
                    <a:pt x="45" y="78"/>
                    <a:pt x="45" y="78"/>
                  </a:cubicBezTo>
                  <a:cubicBezTo>
                    <a:pt x="45" y="78"/>
                    <a:pt x="52" y="31"/>
                    <a:pt x="48" y="18"/>
                  </a:cubicBezTo>
                  <a:cubicBezTo>
                    <a:pt x="25" y="0"/>
                    <a:pt x="25" y="0"/>
                    <a:pt x="25" y="0"/>
                  </a:cubicBezTo>
                  <a:lnTo>
                    <a:pt x="0"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21">
              <a:extLst>
                <a:ext uri="{FF2B5EF4-FFF2-40B4-BE49-F238E27FC236}">
                  <a16:creationId xmlns:a16="http://schemas.microsoft.com/office/drawing/2014/main" id="{088CEE42-5FD8-2C4E-AF91-2766AA1A8FCE}"/>
                </a:ext>
              </a:extLst>
            </p:cNvPr>
            <p:cNvSpPr>
              <a:spLocks/>
            </p:cNvSpPr>
            <p:nvPr/>
          </p:nvSpPr>
          <p:spPr bwMode="auto">
            <a:xfrm>
              <a:off x="1378450" y="4773775"/>
              <a:ext cx="552256" cy="159612"/>
            </a:xfrm>
            <a:custGeom>
              <a:avLst/>
              <a:gdLst>
                <a:gd name="T0" fmla="*/ 0 w 301"/>
                <a:gd name="T1" fmla="*/ 87 h 87"/>
                <a:gd name="T2" fmla="*/ 188 w 301"/>
                <a:gd name="T3" fmla="*/ 43 h 87"/>
                <a:gd name="T4" fmla="*/ 194 w 301"/>
                <a:gd name="T5" fmla="*/ 0 h 87"/>
                <a:gd name="T6" fmla="*/ 211 w 301"/>
                <a:gd name="T7" fmla="*/ 41 h 87"/>
                <a:gd name="T8" fmla="*/ 301 w 301"/>
                <a:gd name="T9" fmla="*/ 40 h 87"/>
                <a:gd name="T10" fmla="*/ 207 w 301"/>
                <a:gd name="T11" fmla="*/ 49 h 87"/>
                <a:gd name="T12" fmla="*/ 200 w 301"/>
                <a:gd name="T13" fmla="*/ 32 h 87"/>
                <a:gd name="T14" fmla="*/ 197 w 301"/>
                <a:gd name="T15" fmla="*/ 52 h 87"/>
                <a:gd name="T16" fmla="*/ 0 w 301"/>
                <a:gd name="T17"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87">
                  <a:moveTo>
                    <a:pt x="0" y="87"/>
                  </a:moveTo>
                  <a:cubicBezTo>
                    <a:pt x="0" y="87"/>
                    <a:pt x="85" y="58"/>
                    <a:pt x="188" y="43"/>
                  </a:cubicBezTo>
                  <a:cubicBezTo>
                    <a:pt x="194" y="0"/>
                    <a:pt x="194" y="0"/>
                    <a:pt x="194" y="0"/>
                  </a:cubicBezTo>
                  <a:cubicBezTo>
                    <a:pt x="194" y="0"/>
                    <a:pt x="206" y="28"/>
                    <a:pt x="211" y="41"/>
                  </a:cubicBezTo>
                  <a:cubicBezTo>
                    <a:pt x="211" y="41"/>
                    <a:pt x="283" y="38"/>
                    <a:pt x="301" y="40"/>
                  </a:cubicBezTo>
                  <a:cubicBezTo>
                    <a:pt x="301" y="40"/>
                    <a:pt x="217" y="47"/>
                    <a:pt x="207" y="49"/>
                  </a:cubicBezTo>
                  <a:cubicBezTo>
                    <a:pt x="200" y="32"/>
                    <a:pt x="200" y="32"/>
                    <a:pt x="200" y="32"/>
                  </a:cubicBezTo>
                  <a:cubicBezTo>
                    <a:pt x="200" y="32"/>
                    <a:pt x="198" y="46"/>
                    <a:pt x="197" y="52"/>
                  </a:cubicBezTo>
                  <a:cubicBezTo>
                    <a:pt x="194" y="55"/>
                    <a:pt x="45" y="67"/>
                    <a:pt x="0" y="87"/>
                  </a:cubicBezTo>
                  <a:close/>
                </a:path>
              </a:pathLst>
            </a:cu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22">
              <a:extLst>
                <a:ext uri="{FF2B5EF4-FFF2-40B4-BE49-F238E27FC236}">
                  <a16:creationId xmlns:a16="http://schemas.microsoft.com/office/drawing/2014/main" id="{FCD9318E-065D-B04B-93A4-C5F103C6F41B}"/>
                </a:ext>
              </a:extLst>
            </p:cNvPr>
            <p:cNvSpPr>
              <a:spLocks/>
            </p:cNvSpPr>
            <p:nvPr/>
          </p:nvSpPr>
          <p:spPr bwMode="auto">
            <a:xfrm>
              <a:off x="524528" y="3830470"/>
              <a:ext cx="638446" cy="960862"/>
            </a:xfrm>
            <a:custGeom>
              <a:avLst/>
              <a:gdLst>
                <a:gd name="T0" fmla="*/ 221 w 348"/>
                <a:gd name="T1" fmla="*/ 17 h 524"/>
                <a:gd name="T2" fmla="*/ 20 w 348"/>
                <a:gd name="T3" fmla="*/ 356 h 524"/>
                <a:gd name="T4" fmla="*/ 289 w 348"/>
                <a:gd name="T5" fmla="*/ 456 h 524"/>
                <a:gd name="T6" fmla="*/ 306 w 348"/>
                <a:gd name="T7" fmla="*/ 356 h 524"/>
                <a:gd name="T8" fmla="*/ 116 w 348"/>
                <a:gd name="T9" fmla="*/ 380 h 524"/>
                <a:gd name="T10" fmla="*/ 257 w 348"/>
                <a:gd name="T11" fmla="*/ 104 h 524"/>
                <a:gd name="T12" fmla="*/ 221 w 348"/>
                <a:gd name="T13" fmla="*/ 17 h 524"/>
              </a:gdLst>
              <a:ahLst/>
              <a:cxnLst>
                <a:cxn ang="0">
                  <a:pos x="T0" y="T1"/>
                </a:cxn>
                <a:cxn ang="0">
                  <a:pos x="T2" y="T3"/>
                </a:cxn>
                <a:cxn ang="0">
                  <a:pos x="T4" y="T5"/>
                </a:cxn>
                <a:cxn ang="0">
                  <a:pos x="T6" y="T7"/>
                </a:cxn>
                <a:cxn ang="0">
                  <a:pos x="T8" y="T9"/>
                </a:cxn>
                <a:cxn ang="0">
                  <a:pos x="T10" y="T11"/>
                </a:cxn>
                <a:cxn ang="0">
                  <a:pos x="T12" y="T13"/>
                </a:cxn>
              </a:cxnLst>
              <a:rect l="0" t="0" r="r" b="b"/>
              <a:pathLst>
                <a:path w="348" h="524">
                  <a:moveTo>
                    <a:pt x="221" y="17"/>
                  </a:moveTo>
                  <a:cubicBezTo>
                    <a:pt x="221" y="17"/>
                    <a:pt x="39" y="246"/>
                    <a:pt x="20" y="356"/>
                  </a:cubicBezTo>
                  <a:cubicBezTo>
                    <a:pt x="0" y="466"/>
                    <a:pt x="68" y="524"/>
                    <a:pt x="289" y="456"/>
                  </a:cubicBezTo>
                  <a:cubicBezTo>
                    <a:pt x="289" y="456"/>
                    <a:pt x="348" y="383"/>
                    <a:pt x="306" y="356"/>
                  </a:cubicBezTo>
                  <a:cubicBezTo>
                    <a:pt x="306" y="356"/>
                    <a:pt x="153" y="448"/>
                    <a:pt x="116" y="380"/>
                  </a:cubicBezTo>
                  <a:cubicBezTo>
                    <a:pt x="78" y="313"/>
                    <a:pt x="186" y="215"/>
                    <a:pt x="257" y="104"/>
                  </a:cubicBezTo>
                  <a:cubicBezTo>
                    <a:pt x="257" y="104"/>
                    <a:pt x="296" y="0"/>
                    <a:pt x="221" y="1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23">
              <a:extLst>
                <a:ext uri="{FF2B5EF4-FFF2-40B4-BE49-F238E27FC236}">
                  <a16:creationId xmlns:a16="http://schemas.microsoft.com/office/drawing/2014/main" id="{8DA2CA5E-7994-084E-A14F-FE720897E782}"/>
                </a:ext>
              </a:extLst>
            </p:cNvPr>
            <p:cNvSpPr>
              <a:spLocks/>
            </p:cNvSpPr>
            <p:nvPr/>
          </p:nvSpPr>
          <p:spPr bwMode="auto">
            <a:xfrm>
              <a:off x="896423" y="4298132"/>
              <a:ext cx="446912" cy="378280"/>
            </a:xfrm>
            <a:custGeom>
              <a:avLst/>
              <a:gdLst>
                <a:gd name="T0" fmla="*/ 134 w 244"/>
                <a:gd name="T1" fmla="*/ 188 h 206"/>
                <a:gd name="T2" fmla="*/ 36 w 244"/>
                <a:gd name="T3" fmla="*/ 162 h 206"/>
                <a:gd name="T4" fmla="*/ 26 w 244"/>
                <a:gd name="T5" fmla="*/ 46 h 206"/>
                <a:gd name="T6" fmla="*/ 48 w 244"/>
                <a:gd name="T7" fmla="*/ 80 h 206"/>
                <a:gd name="T8" fmla="*/ 65 w 244"/>
                <a:gd name="T9" fmla="*/ 109 h 206"/>
                <a:gd name="T10" fmla="*/ 73 w 244"/>
                <a:gd name="T11" fmla="*/ 21 h 206"/>
                <a:gd name="T12" fmla="*/ 107 w 244"/>
                <a:gd name="T13" fmla="*/ 30 h 206"/>
                <a:gd name="T14" fmla="*/ 113 w 244"/>
                <a:gd name="T15" fmla="*/ 103 h 206"/>
                <a:gd name="T16" fmla="*/ 138 w 244"/>
                <a:gd name="T17" fmla="*/ 34 h 206"/>
                <a:gd name="T18" fmla="*/ 164 w 244"/>
                <a:gd name="T19" fmla="*/ 52 h 206"/>
                <a:gd name="T20" fmla="*/ 149 w 244"/>
                <a:gd name="T21" fmla="*/ 103 h 206"/>
                <a:gd name="T22" fmla="*/ 172 w 244"/>
                <a:gd name="T23" fmla="*/ 129 h 206"/>
                <a:gd name="T24" fmla="*/ 228 w 244"/>
                <a:gd name="T25" fmla="*/ 111 h 206"/>
                <a:gd name="T26" fmla="*/ 244 w 244"/>
                <a:gd name="T27" fmla="*/ 139 h 206"/>
                <a:gd name="T28" fmla="*/ 187 w 244"/>
                <a:gd name="T29" fmla="*/ 166 h 206"/>
                <a:gd name="T30" fmla="*/ 134 w 244"/>
                <a:gd name="T31" fmla="*/ 18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 h="206">
                  <a:moveTo>
                    <a:pt x="134" y="188"/>
                  </a:moveTo>
                  <a:cubicBezTo>
                    <a:pt x="109" y="197"/>
                    <a:pt x="71" y="206"/>
                    <a:pt x="36" y="162"/>
                  </a:cubicBezTo>
                  <a:cubicBezTo>
                    <a:pt x="0" y="119"/>
                    <a:pt x="0" y="60"/>
                    <a:pt x="26" y="46"/>
                  </a:cubicBezTo>
                  <a:cubicBezTo>
                    <a:pt x="43" y="37"/>
                    <a:pt x="47" y="51"/>
                    <a:pt x="48" y="80"/>
                  </a:cubicBezTo>
                  <a:cubicBezTo>
                    <a:pt x="48" y="108"/>
                    <a:pt x="65" y="109"/>
                    <a:pt x="65" y="109"/>
                  </a:cubicBezTo>
                  <a:cubicBezTo>
                    <a:pt x="65" y="109"/>
                    <a:pt x="53" y="45"/>
                    <a:pt x="73" y="21"/>
                  </a:cubicBezTo>
                  <a:cubicBezTo>
                    <a:pt x="90" y="0"/>
                    <a:pt x="117" y="11"/>
                    <a:pt x="107" y="30"/>
                  </a:cubicBezTo>
                  <a:cubicBezTo>
                    <a:pt x="98" y="48"/>
                    <a:pt x="110" y="93"/>
                    <a:pt x="113" y="103"/>
                  </a:cubicBezTo>
                  <a:cubicBezTo>
                    <a:pt x="113" y="103"/>
                    <a:pt x="115" y="43"/>
                    <a:pt x="138" y="34"/>
                  </a:cubicBezTo>
                  <a:cubicBezTo>
                    <a:pt x="158" y="26"/>
                    <a:pt x="165" y="41"/>
                    <a:pt x="164" y="52"/>
                  </a:cubicBezTo>
                  <a:cubicBezTo>
                    <a:pt x="162" y="62"/>
                    <a:pt x="153" y="67"/>
                    <a:pt x="149" y="103"/>
                  </a:cubicBezTo>
                  <a:cubicBezTo>
                    <a:pt x="146" y="140"/>
                    <a:pt x="169" y="134"/>
                    <a:pt x="172" y="129"/>
                  </a:cubicBezTo>
                  <a:cubicBezTo>
                    <a:pt x="176" y="124"/>
                    <a:pt x="215" y="103"/>
                    <a:pt x="228" y="111"/>
                  </a:cubicBezTo>
                  <a:cubicBezTo>
                    <a:pt x="240" y="118"/>
                    <a:pt x="244" y="139"/>
                    <a:pt x="244" y="139"/>
                  </a:cubicBezTo>
                  <a:cubicBezTo>
                    <a:pt x="244" y="139"/>
                    <a:pt x="206" y="156"/>
                    <a:pt x="187" y="166"/>
                  </a:cubicBezTo>
                  <a:cubicBezTo>
                    <a:pt x="167" y="176"/>
                    <a:pt x="151" y="181"/>
                    <a:pt x="134" y="188"/>
                  </a:cubicBezTo>
                  <a:close/>
                </a:path>
              </a:pathLst>
            </a:custGeom>
            <a:solidFill>
              <a:srgbClr val="FFDC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24">
              <a:extLst>
                <a:ext uri="{FF2B5EF4-FFF2-40B4-BE49-F238E27FC236}">
                  <a16:creationId xmlns:a16="http://schemas.microsoft.com/office/drawing/2014/main" id="{AA1E6B9B-5C7A-9F4B-A958-7D50BEEC0DCC}"/>
                </a:ext>
              </a:extLst>
            </p:cNvPr>
            <p:cNvSpPr>
              <a:spLocks/>
            </p:cNvSpPr>
            <p:nvPr/>
          </p:nvSpPr>
          <p:spPr bwMode="auto">
            <a:xfrm>
              <a:off x="1048054" y="4508820"/>
              <a:ext cx="84595" cy="110132"/>
            </a:xfrm>
            <a:custGeom>
              <a:avLst/>
              <a:gdLst>
                <a:gd name="T0" fmla="*/ 0 w 46"/>
                <a:gd name="T1" fmla="*/ 24 h 60"/>
                <a:gd name="T2" fmla="*/ 45 w 46"/>
                <a:gd name="T3" fmla="*/ 60 h 60"/>
                <a:gd name="T4" fmla="*/ 0 w 46"/>
                <a:gd name="T5" fmla="*/ 24 h 60"/>
              </a:gdLst>
              <a:ahLst/>
              <a:cxnLst>
                <a:cxn ang="0">
                  <a:pos x="T0" y="T1"/>
                </a:cxn>
                <a:cxn ang="0">
                  <a:pos x="T2" y="T3"/>
                </a:cxn>
                <a:cxn ang="0">
                  <a:pos x="T4" y="T5"/>
                </a:cxn>
              </a:cxnLst>
              <a:rect l="0" t="0" r="r" b="b"/>
              <a:pathLst>
                <a:path w="46" h="60">
                  <a:moveTo>
                    <a:pt x="0" y="24"/>
                  </a:moveTo>
                  <a:cubicBezTo>
                    <a:pt x="0" y="24"/>
                    <a:pt x="40" y="12"/>
                    <a:pt x="45" y="60"/>
                  </a:cubicBezTo>
                  <a:cubicBezTo>
                    <a:pt x="45" y="60"/>
                    <a:pt x="46" y="0"/>
                    <a:pt x="0" y="24"/>
                  </a:cubicBezTo>
                  <a:close/>
                </a:path>
              </a:pathLst>
            </a:custGeom>
            <a:solidFill>
              <a:srgbClr val="CB8F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7" name="TextBox 66">
            <a:extLst>
              <a:ext uri="{FF2B5EF4-FFF2-40B4-BE49-F238E27FC236}">
                <a16:creationId xmlns:a16="http://schemas.microsoft.com/office/drawing/2014/main" id="{CC210D25-7C46-AC45-A942-04F641F51C26}"/>
              </a:ext>
            </a:extLst>
          </p:cNvPr>
          <p:cNvSpPr txBox="1"/>
          <p:nvPr/>
        </p:nvSpPr>
        <p:spPr>
          <a:xfrm>
            <a:off x="5242949" y="1354463"/>
            <a:ext cx="6616955" cy="4862870"/>
          </a:xfrm>
          <a:prstGeom prst="rect">
            <a:avLst/>
          </a:prstGeom>
          <a:noFill/>
        </p:spPr>
        <p:txBody>
          <a:bodyPr wrap="square" rtlCol="0">
            <a:spAutoFit/>
          </a:bodyPr>
          <a:lstStyle/>
          <a:p>
            <a:pPr marL="342900" indent="-342900">
              <a:buFontTx/>
              <a:buChar char="-"/>
            </a:pPr>
            <a:r>
              <a:rPr lang="en-US" sz="2600" dirty="0" err="1">
                <a:latin typeface="Calibri" panose="020F0502020204030204" pitchFamily="34" charset="0"/>
                <a:cs typeface="Calibri" panose="020F0502020204030204" pitchFamily="34" charset="0"/>
              </a:rPr>
              <a:t>Là</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phần</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mềm</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mã</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nguồn</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mở</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cho</a:t>
            </a:r>
            <a:r>
              <a:rPr lang="en-US" sz="2600" dirty="0">
                <a:latin typeface="Calibri" panose="020F0502020204030204" pitchFamily="34" charset="0"/>
                <a:cs typeface="Calibri" panose="020F0502020204030204" pitchFamily="34" charset="0"/>
              </a:rPr>
              <a:t> web server </a:t>
            </a:r>
            <a:r>
              <a:rPr lang="en-US" sz="2600" dirty="0" err="1">
                <a:latin typeface="Calibri" panose="020F0502020204030204" pitchFamily="34" charset="0"/>
                <a:cs typeface="Calibri" panose="020F0502020204030204" pitchFamily="34" charset="0"/>
              </a:rPr>
              <a:t>và</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là</a:t>
            </a:r>
            <a:r>
              <a:rPr lang="en-US" sz="2600" dirty="0">
                <a:latin typeface="Calibri" panose="020F0502020204030204" pitchFamily="34" charset="0"/>
                <a:cs typeface="Calibri" panose="020F0502020204030204" pitchFamily="34" charset="0"/>
              </a:rPr>
              <a:t> 1 </a:t>
            </a:r>
            <a:r>
              <a:rPr lang="en-US" sz="2600" dirty="0" err="1">
                <a:latin typeface="Calibri" panose="020F0502020204030204" pitchFamily="34" charset="0"/>
                <a:cs typeface="Calibri" panose="020F0502020204030204" pitchFamily="34" charset="0"/>
              </a:rPr>
              <a:t>máy</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chủ</a:t>
            </a:r>
            <a:r>
              <a:rPr lang="en-US" sz="2600" dirty="0">
                <a:latin typeface="Calibri" panose="020F0502020204030204" pitchFamily="34" charset="0"/>
                <a:cs typeface="Calibri" panose="020F0502020204030204" pitchFamily="34" charset="0"/>
              </a:rPr>
              <a:t> reverse proxy </a:t>
            </a:r>
            <a:r>
              <a:rPr lang="en-US" sz="2600" dirty="0" err="1">
                <a:latin typeface="Calibri" panose="020F0502020204030204" pitchFamily="34" charset="0"/>
                <a:cs typeface="Calibri" panose="020F0502020204030204" pitchFamily="34" charset="0"/>
              </a:rPr>
              <a:t>mã</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nguồn</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mở</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cho</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các</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giao</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thức</a:t>
            </a:r>
            <a:r>
              <a:rPr lang="en-US" sz="2600" dirty="0">
                <a:latin typeface="Calibri" panose="020F0502020204030204" pitchFamily="34" charset="0"/>
                <a:cs typeface="Calibri" panose="020F0502020204030204" pitchFamily="34" charset="0"/>
              </a:rPr>
              <a:t> HTTP, HTTPS, SMTP, POP3 </a:t>
            </a:r>
            <a:r>
              <a:rPr lang="en-US" sz="2600" dirty="0" err="1">
                <a:latin typeface="Calibri" panose="020F0502020204030204" pitchFamily="34" charset="0"/>
                <a:cs typeface="Calibri" panose="020F0502020204030204" pitchFamily="34" charset="0"/>
              </a:rPr>
              <a:t>và</a:t>
            </a:r>
            <a:r>
              <a:rPr lang="en-US" sz="2600" dirty="0">
                <a:latin typeface="Calibri" panose="020F0502020204030204" pitchFamily="34" charset="0"/>
                <a:cs typeface="Calibri" panose="020F0502020204030204" pitchFamily="34" charset="0"/>
              </a:rPr>
              <a:t> IMAP. </a:t>
            </a:r>
          </a:p>
          <a:p>
            <a:pPr marL="342900" indent="-342900">
              <a:buFontTx/>
              <a:buChar char="-"/>
            </a:pPr>
            <a:r>
              <a:rPr lang="en-US" sz="2600" dirty="0" err="1">
                <a:latin typeface="Calibri" panose="020F0502020204030204" pitchFamily="34" charset="0"/>
                <a:cs typeface="Calibri" panose="020F0502020204030204" pitchFamily="34" charset="0"/>
              </a:rPr>
              <a:t>Là</a:t>
            </a:r>
            <a:r>
              <a:rPr lang="en-US" sz="2600" dirty="0">
                <a:latin typeface="Calibri" panose="020F0502020204030204" pitchFamily="34" charset="0"/>
                <a:cs typeface="Calibri" panose="020F0502020204030204" pitchFamily="34" charset="0"/>
              </a:rPr>
              <a:t> 1 </a:t>
            </a:r>
            <a:r>
              <a:rPr lang="en-US" sz="2600" dirty="0" err="1">
                <a:latin typeface="Calibri" panose="020F0502020204030204" pitchFamily="34" charset="0"/>
                <a:cs typeface="Calibri" panose="020F0502020204030204" pitchFamily="34" charset="0"/>
              </a:rPr>
              <a:t>máy</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chủ</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cân</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bằng</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tải</a:t>
            </a:r>
            <a:r>
              <a:rPr lang="en-US" sz="2600" dirty="0">
                <a:latin typeface="Calibri" panose="020F0502020204030204" pitchFamily="34" charset="0"/>
                <a:cs typeface="Calibri" panose="020F0502020204030204" pitchFamily="34" charset="0"/>
              </a:rPr>
              <a:t> ,HTTP cache </a:t>
            </a:r>
            <a:r>
              <a:rPr lang="en-US" sz="2600" dirty="0" err="1">
                <a:latin typeface="Calibri" panose="020F0502020204030204" pitchFamily="34" charset="0"/>
                <a:cs typeface="Calibri" panose="020F0502020204030204" pitchFamily="34" charset="0"/>
              </a:rPr>
              <a:t>và</a:t>
            </a:r>
            <a:r>
              <a:rPr lang="en-US" sz="2600" dirty="0">
                <a:latin typeface="Calibri" panose="020F0502020204030204" pitchFamily="34" charset="0"/>
                <a:cs typeface="Calibri" panose="020F0502020204030204" pitchFamily="34" charset="0"/>
              </a:rPr>
              <a:t> web. </a:t>
            </a:r>
            <a:r>
              <a:rPr lang="en-US" sz="2600" dirty="0" err="1">
                <a:latin typeface="Calibri" panose="020F0502020204030204" pitchFamily="34" charset="0"/>
                <a:cs typeface="Calibri" panose="020F0502020204030204" pitchFamily="34" charset="0"/>
              </a:rPr>
              <a:t>Nâng</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cao</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hiệu</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suất</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xử</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lý</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khi</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sử</a:t>
            </a:r>
            <a:r>
              <a:rPr lang="en-US" sz="2600" dirty="0">
                <a:latin typeface="Calibri" panose="020F0502020204030204" pitchFamily="34" charset="0"/>
                <a:cs typeface="Calibri" panose="020F0502020204030204" pitchFamily="34" charset="0"/>
              </a:rPr>
              <a:t> dung </a:t>
            </a:r>
            <a:r>
              <a:rPr lang="en-US" sz="2600" dirty="0" err="1">
                <a:latin typeface="Calibri" panose="020F0502020204030204" pitchFamily="34" charset="0"/>
                <a:cs typeface="Calibri" panose="020F0502020204030204" pitchFamily="34" charset="0"/>
              </a:rPr>
              <a:t>lượng</a:t>
            </a:r>
            <a:r>
              <a:rPr lang="en-US" sz="2600" dirty="0">
                <a:latin typeface="Calibri" panose="020F0502020204030204" pitchFamily="34" charset="0"/>
                <a:cs typeface="Calibri" panose="020F0502020204030204" pitchFamily="34" charset="0"/>
              </a:rPr>
              <a:t> RAM </a:t>
            </a:r>
            <a:r>
              <a:rPr lang="en-US" sz="2600" dirty="0" err="1">
                <a:latin typeface="Calibri" panose="020F0502020204030204" pitchFamily="34" charset="0"/>
                <a:cs typeface="Calibri" panose="020F0502020204030204" pitchFamily="34" charset="0"/>
              </a:rPr>
              <a:t>thấp</a:t>
            </a:r>
            <a:r>
              <a:rPr lang="en-US" sz="2600" dirty="0">
                <a:latin typeface="Calibri" panose="020F0502020204030204" pitchFamily="34" charset="0"/>
                <a:cs typeface="Calibri" panose="020F0502020204030204" pitchFamily="34" charset="0"/>
              </a:rPr>
              <a:t>. </a:t>
            </a:r>
          </a:p>
          <a:p>
            <a:pPr marL="342900" indent="-342900">
              <a:buFontTx/>
              <a:buChar char="-"/>
            </a:pPr>
            <a:r>
              <a:rPr lang="en-US" sz="2600" dirty="0" err="1">
                <a:latin typeface="Calibri" panose="020F0502020204030204" pitchFamily="34" charset="0"/>
                <a:cs typeface="Calibri" panose="020F0502020204030204" pitchFamily="34" charset="0"/>
              </a:rPr>
              <a:t>Phát</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triển</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bởi</a:t>
            </a:r>
            <a:r>
              <a:rPr lang="en-US" sz="2600" dirty="0">
                <a:latin typeface="Calibri" panose="020F0502020204030204" pitchFamily="34" charset="0"/>
                <a:cs typeface="Calibri" panose="020F0502020204030204" pitchFamily="34" charset="0"/>
              </a:rPr>
              <a:t> Igor </a:t>
            </a:r>
            <a:r>
              <a:rPr lang="en-US" sz="2600" dirty="0" err="1">
                <a:latin typeface="Calibri" panose="020F0502020204030204" pitchFamily="34" charset="0"/>
                <a:cs typeface="Calibri" panose="020F0502020204030204" pitchFamily="34" charset="0"/>
              </a:rPr>
              <a:t>Sysoev</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năm</a:t>
            </a:r>
            <a:r>
              <a:rPr lang="en-US" sz="2600" dirty="0">
                <a:latin typeface="Calibri" panose="020F0502020204030204" pitchFamily="34" charset="0"/>
                <a:cs typeface="Calibri" panose="020F0502020204030204" pitchFamily="34" charset="0"/>
              </a:rPr>
              <a:t> 2002, </a:t>
            </a:r>
            <a:r>
              <a:rPr lang="en-US" sz="2600" dirty="0" err="1">
                <a:latin typeface="Calibri" panose="020F0502020204030204" pitchFamily="34" charset="0"/>
                <a:cs typeface="Calibri" panose="020F0502020204030204" pitchFamily="34" charset="0"/>
              </a:rPr>
              <a:t>được</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tung</a:t>
            </a:r>
            <a:r>
              <a:rPr lang="en-US" sz="2600" dirty="0">
                <a:latin typeface="Calibri" panose="020F0502020204030204" pitchFamily="34" charset="0"/>
                <a:cs typeface="Calibri" panose="020F0502020204030204" pitchFamily="34" charset="0"/>
              </a:rPr>
              <a:t> ra </a:t>
            </a:r>
            <a:r>
              <a:rPr lang="en-US" sz="2600" dirty="0" err="1">
                <a:latin typeface="Calibri" panose="020F0502020204030204" pitchFamily="34" charset="0"/>
                <a:cs typeface="Calibri" panose="020F0502020204030204" pitchFamily="34" charset="0"/>
              </a:rPr>
              <a:t>năm</a:t>
            </a:r>
            <a:r>
              <a:rPr lang="en-US" sz="2600" dirty="0">
                <a:latin typeface="Calibri" panose="020F0502020204030204" pitchFamily="34" charset="0"/>
                <a:cs typeface="Calibri" panose="020F0502020204030204" pitchFamily="34" charset="0"/>
              </a:rPr>
              <a:t> 2004 </a:t>
            </a:r>
            <a:r>
              <a:rPr lang="en-US" sz="2600" dirty="0" err="1">
                <a:latin typeface="Calibri" panose="020F0502020204030204" pitchFamily="34" charset="0"/>
                <a:cs typeface="Calibri" panose="020F0502020204030204" pitchFamily="34" charset="0"/>
              </a:rPr>
              <a:t>và</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chạy</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trên</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nền</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tảng</a:t>
            </a:r>
            <a:r>
              <a:rPr lang="en-US" sz="2600" dirty="0">
                <a:latin typeface="Calibri" panose="020F0502020204030204" pitchFamily="34" charset="0"/>
                <a:cs typeface="Calibri" panose="020F0502020204030204" pitchFamily="34" charset="0"/>
              </a:rPr>
              <a:t> Unix , Linux  </a:t>
            </a:r>
            <a:r>
              <a:rPr lang="en-US" sz="2600" dirty="0" err="1">
                <a:latin typeface="Calibri" panose="020F0502020204030204" pitchFamily="34" charset="0"/>
                <a:cs typeface="Calibri" panose="020F0502020204030204" pitchFamily="34" charset="0"/>
              </a:rPr>
              <a:t>và</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các</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biến</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thể</a:t>
            </a:r>
            <a:r>
              <a:rPr lang="en-US" sz="2600" dirty="0">
                <a:latin typeface="Calibri" panose="020F0502020204030204" pitchFamily="34" charset="0"/>
                <a:cs typeface="Calibri" panose="020F0502020204030204" pitchFamily="34" charset="0"/>
              </a:rPr>
              <a:t> BSD, Mac OS X, Solaris, AIX, HP-UX </a:t>
            </a:r>
            <a:r>
              <a:rPr lang="en-US" sz="2600" dirty="0" err="1">
                <a:latin typeface="Calibri" panose="020F0502020204030204" pitchFamily="34" charset="0"/>
                <a:cs typeface="Calibri" panose="020F0502020204030204" pitchFamily="34" charset="0"/>
              </a:rPr>
              <a:t>và</a:t>
            </a:r>
            <a:r>
              <a:rPr lang="en-US" sz="2600" dirty="0">
                <a:latin typeface="Calibri" panose="020F0502020204030204" pitchFamily="34" charset="0"/>
                <a:cs typeface="Calibri" panose="020F0502020204030204" pitchFamily="34" charset="0"/>
              </a:rPr>
              <a:t> Microsoft Windows.</a:t>
            </a:r>
          </a:p>
          <a:p>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011799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7FB"/>
        </a:solidFill>
        <a:effectLst/>
      </p:bgPr>
    </p:bg>
    <p:spTree>
      <p:nvGrpSpPr>
        <p:cNvPr id="1" name=""/>
        <p:cNvGrpSpPr/>
        <p:nvPr/>
      </p:nvGrpSpPr>
      <p:grpSpPr>
        <a:xfrm>
          <a:off x="0" y="0"/>
          <a:ext cx="0" cy="0"/>
          <a:chOff x="0" y="0"/>
          <a:chExt cx="0" cy="0"/>
        </a:xfrm>
      </p:grpSpPr>
      <p:sp>
        <p:nvSpPr>
          <p:cNvPr id="4" name="TextBox 3"/>
          <p:cNvSpPr txBox="1"/>
          <p:nvPr/>
        </p:nvSpPr>
        <p:spPr>
          <a:xfrm>
            <a:off x="7788897" y="2208530"/>
            <a:ext cx="2077172" cy="523220"/>
          </a:xfrm>
          <a:prstGeom prst="rect">
            <a:avLst/>
          </a:prstGeom>
          <a:noFill/>
        </p:spPr>
        <p:txBody>
          <a:bodyPr wrap="none" rtlCol="0">
            <a:spAutoFit/>
          </a:bodyPr>
          <a:lstStyle/>
          <a:p>
            <a:r>
              <a:rPr lang="vi-VN" sz="2800" b="1" dirty="0">
                <a:latin typeface="Calibri" panose="020F0502020204030204" pitchFamily="34" charset="0"/>
                <a:cs typeface="Calibri" panose="020F0502020204030204" pitchFamily="34" charset="0"/>
              </a:rPr>
              <a:t>Cách cài đặt</a:t>
            </a:r>
            <a:r>
              <a:rPr lang="en-US" sz="2800" b="1" dirty="0">
                <a:latin typeface="Calibri" panose="020F0502020204030204" pitchFamily="34" charset="0"/>
                <a:cs typeface="Calibri" panose="020F0502020204030204" pitchFamily="34" charset="0"/>
              </a:rPr>
              <a:t>:</a:t>
            </a:r>
          </a:p>
        </p:txBody>
      </p:sp>
      <p:sp>
        <p:nvSpPr>
          <p:cNvPr id="5" name="TextBox 4"/>
          <p:cNvSpPr txBox="1"/>
          <p:nvPr/>
        </p:nvSpPr>
        <p:spPr>
          <a:xfrm>
            <a:off x="7788897" y="2919834"/>
            <a:ext cx="3679203" cy="1099404"/>
          </a:xfrm>
          <a:prstGeom prst="rect">
            <a:avLst/>
          </a:prstGeom>
          <a:noFill/>
        </p:spPr>
        <p:txBody>
          <a:bodyPr wrap="square" rtlCol="0">
            <a:spAutoFit/>
          </a:bodyPr>
          <a:lstStyle/>
          <a:p>
            <a:pPr lvl="0" indent="457200" eaLnBrk="0" fontAlgn="base" hangingPunct="0">
              <a:spcBef>
                <a:spcPct val="0"/>
              </a:spcBef>
              <a:spcAft>
                <a:spcPct val="0"/>
              </a:spcAft>
            </a:pPr>
            <a:r>
              <a:rPr lang="en-US" altLang="en-US" sz="2600" i="1" dirty="0" err="1">
                <a:latin typeface="Calibri" panose="020F0502020204030204" pitchFamily="34" charset="0"/>
                <a:ea typeface="Calibri" panose="020F0502020204030204" pitchFamily="34" charset="0"/>
                <a:cs typeface="Calibri" panose="020F0502020204030204" pitchFamily="34" charset="0"/>
              </a:rPr>
              <a:t>sudo</a:t>
            </a:r>
            <a:r>
              <a:rPr lang="en-US" altLang="en-US" sz="2600" i="1" dirty="0">
                <a:latin typeface="Calibri" panose="020F0502020204030204" pitchFamily="34" charset="0"/>
                <a:ea typeface="Calibri" panose="020F0502020204030204" pitchFamily="34" charset="0"/>
                <a:cs typeface="Calibri" panose="020F0502020204030204" pitchFamily="34" charset="0"/>
              </a:rPr>
              <a:t> apt-get install</a:t>
            </a:r>
            <a:r>
              <a:rPr lang="en-US" altLang="en-US" sz="2600" i="1" dirty="0">
                <a:solidFill>
                  <a:srgbClr val="313131"/>
                </a:solidFill>
                <a:latin typeface="Calibri" panose="020F0502020204030204" pitchFamily="34" charset="0"/>
                <a:ea typeface="Calibri" panose="020F0502020204030204" pitchFamily="34" charset="0"/>
                <a:cs typeface="Calibri" panose="020F0502020204030204" pitchFamily="34" charset="0"/>
              </a:rPr>
              <a:t> </a:t>
            </a:r>
            <a:r>
              <a:rPr lang="en-US" altLang="en-US" sz="2600" i="1" dirty="0" err="1">
                <a:latin typeface="Calibri" panose="020F0502020204030204" pitchFamily="34" charset="0"/>
                <a:ea typeface="Calibri" panose="020F0502020204030204" pitchFamily="34" charset="0"/>
                <a:cs typeface="Calibri" panose="020F0502020204030204" pitchFamily="34" charset="0"/>
              </a:rPr>
              <a:t>nginx</a:t>
            </a:r>
            <a:endParaRPr lang="en-US" altLang="en-US" sz="2600" i="1" dirty="0">
              <a:latin typeface="Calibri" panose="020F0502020204030204" pitchFamily="34" charset="0"/>
              <a:cs typeface="Calibri" panose="020F0502020204030204" pitchFamily="34" charset="0"/>
            </a:endParaRPr>
          </a:p>
          <a:p>
            <a:pPr>
              <a:lnSpc>
                <a:spcPct val="120000"/>
              </a:lnSpc>
            </a:pPr>
            <a:endParaRPr lang="en-US" sz="1200" dirty="0">
              <a:solidFill>
                <a:schemeClr val="bg1">
                  <a:lumMod val="65000"/>
                </a:schemeClr>
              </a:solidFill>
              <a:latin typeface="Calibri" panose="020F0502020204030204" pitchFamily="34" charset="0"/>
              <a:cs typeface="Calibri" panose="020F0502020204030204" pitchFamily="34" charset="0"/>
            </a:endParaRPr>
          </a:p>
        </p:txBody>
      </p:sp>
      <p:grpSp>
        <p:nvGrpSpPr>
          <p:cNvPr id="11" name="Group 10"/>
          <p:cNvGrpSpPr/>
          <p:nvPr/>
        </p:nvGrpSpPr>
        <p:grpSpPr>
          <a:xfrm>
            <a:off x="9628498" y="5089606"/>
            <a:ext cx="612694" cy="612694"/>
            <a:chOff x="7899302" y="4774046"/>
            <a:chExt cx="612694" cy="612694"/>
          </a:xfrm>
        </p:grpSpPr>
        <p:sp>
          <p:nvSpPr>
            <p:cNvPr id="6" name="Oval 5"/>
            <p:cNvSpPr/>
            <p:nvPr/>
          </p:nvSpPr>
          <p:spPr>
            <a:xfrm>
              <a:off x="7899302" y="4774046"/>
              <a:ext cx="612694" cy="612694"/>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grpSp>
          <p:nvGrpSpPr>
            <p:cNvPr id="37" name="Group 4688"/>
            <p:cNvGrpSpPr>
              <a:grpSpLocks noChangeAspect="1"/>
            </p:cNvGrpSpPr>
            <p:nvPr/>
          </p:nvGrpSpPr>
          <p:grpSpPr bwMode="auto">
            <a:xfrm>
              <a:off x="8070572" y="4901821"/>
              <a:ext cx="317806" cy="302061"/>
              <a:chOff x="1835150" y="2800349"/>
              <a:chExt cx="382588" cy="363538"/>
            </a:xfrm>
            <a:solidFill>
              <a:schemeClr val="accent2"/>
            </a:solidFill>
          </p:grpSpPr>
          <p:sp>
            <p:nvSpPr>
              <p:cNvPr id="38" name="Freeform 291"/>
              <p:cNvSpPr>
                <a:spLocks noChangeArrowheads="1"/>
              </p:cNvSpPr>
              <p:nvPr/>
            </p:nvSpPr>
            <p:spPr bwMode="auto">
              <a:xfrm>
                <a:off x="1868488" y="3140074"/>
                <a:ext cx="271462" cy="23813"/>
              </a:xfrm>
              <a:custGeom>
                <a:avLst/>
                <a:gdLst>
                  <a:gd name="T0" fmla="*/ 41 w 753"/>
                  <a:gd name="T1" fmla="*/ 42 h 68"/>
                  <a:gd name="T2" fmla="*/ 192 w 753"/>
                  <a:gd name="T3" fmla="*/ 42 h 68"/>
                  <a:gd name="T4" fmla="*/ 217 w 753"/>
                  <a:gd name="T5" fmla="*/ 67 h 68"/>
                  <a:gd name="T6" fmla="*/ 543 w 753"/>
                  <a:gd name="T7" fmla="*/ 67 h 68"/>
                  <a:gd name="T8" fmla="*/ 568 w 753"/>
                  <a:gd name="T9" fmla="*/ 42 h 68"/>
                  <a:gd name="T10" fmla="*/ 710 w 753"/>
                  <a:gd name="T11" fmla="*/ 42 h 68"/>
                  <a:gd name="T12" fmla="*/ 752 w 753"/>
                  <a:gd name="T13" fmla="*/ 0 h 68"/>
                  <a:gd name="T14" fmla="*/ 0 w 753"/>
                  <a:gd name="T15" fmla="*/ 0 h 68"/>
                  <a:gd name="T16" fmla="*/ 41 w 753"/>
                  <a:gd name="T17" fmla="*/ 42 h 68"/>
                  <a:gd name="T18" fmla="*/ 41 w 753"/>
                  <a:gd name="T19" fmla="*/ 42 h 68"/>
                  <a:gd name="T20" fmla="*/ 41 w 753"/>
                  <a:gd name="T21" fmla="*/ 4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3" h="68">
                    <a:moveTo>
                      <a:pt x="41" y="42"/>
                    </a:moveTo>
                    <a:cubicBezTo>
                      <a:pt x="192" y="42"/>
                      <a:pt x="192" y="42"/>
                      <a:pt x="192" y="42"/>
                    </a:cubicBezTo>
                    <a:cubicBezTo>
                      <a:pt x="192" y="50"/>
                      <a:pt x="200" y="67"/>
                      <a:pt x="217" y="67"/>
                    </a:cubicBezTo>
                    <a:cubicBezTo>
                      <a:pt x="543" y="67"/>
                      <a:pt x="543" y="67"/>
                      <a:pt x="543" y="67"/>
                    </a:cubicBezTo>
                    <a:cubicBezTo>
                      <a:pt x="552" y="67"/>
                      <a:pt x="568" y="50"/>
                      <a:pt x="568" y="42"/>
                    </a:cubicBezTo>
                    <a:cubicBezTo>
                      <a:pt x="710" y="42"/>
                      <a:pt x="710" y="42"/>
                      <a:pt x="710" y="42"/>
                    </a:cubicBezTo>
                    <a:cubicBezTo>
                      <a:pt x="735" y="42"/>
                      <a:pt x="752" y="17"/>
                      <a:pt x="752" y="0"/>
                    </a:cubicBezTo>
                    <a:cubicBezTo>
                      <a:pt x="0" y="0"/>
                      <a:pt x="0" y="0"/>
                      <a:pt x="0" y="0"/>
                    </a:cubicBezTo>
                    <a:cubicBezTo>
                      <a:pt x="0" y="17"/>
                      <a:pt x="16" y="42"/>
                      <a:pt x="41" y="42"/>
                    </a:cubicBezTo>
                    <a:close/>
                    <a:moveTo>
                      <a:pt x="41" y="42"/>
                    </a:moveTo>
                    <a:lnTo>
                      <a:pt x="41" y="42"/>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latin typeface="Calibri" panose="020F0502020204030204" pitchFamily="34" charset="0"/>
                  <a:ea typeface="SimSun" charset="0"/>
                  <a:cs typeface="Calibri" panose="020F0502020204030204" pitchFamily="34" charset="0"/>
                </a:endParaRPr>
              </a:p>
            </p:txBody>
          </p:sp>
          <p:sp>
            <p:nvSpPr>
              <p:cNvPr id="39" name="Freeform 292"/>
              <p:cNvSpPr>
                <a:spLocks noChangeArrowheads="1"/>
              </p:cNvSpPr>
              <p:nvPr/>
            </p:nvSpPr>
            <p:spPr bwMode="auto">
              <a:xfrm>
                <a:off x="1835150" y="2955924"/>
                <a:ext cx="382588" cy="174625"/>
              </a:xfrm>
              <a:custGeom>
                <a:avLst/>
                <a:gdLst>
                  <a:gd name="T0" fmla="*/ 1020 w 1062"/>
                  <a:gd name="T1" fmla="*/ 100 h 486"/>
                  <a:gd name="T2" fmla="*/ 894 w 1062"/>
                  <a:gd name="T3" fmla="*/ 75 h 486"/>
                  <a:gd name="T4" fmla="*/ 894 w 1062"/>
                  <a:gd name="T5" fmla="*/ 0 h 486"/>
                  <a:gd name="T6" fmla="*/ 0 w 1062"/>
                  <a:gd name="T7" fmla="*/ 0 h 486"/>
                  <a:gd name="T8" fmla="*/ 267 w 1062"/>
                  <a:gd name="T9" fmla="*/ 485 h 486"/>
                  <a:gd name="T10" fmla="*/ 627 w 1062"/>
                  <a:gd name="T11" fmla="*/ 485 h 486"/>
                  <a:gd name="T12" fmla="*/ 819 w 1062"/>
                  <a:gd name="T13" fmla="*/ 351 h 486"/>
                  <a:gd name="T14" fmla="*/ 1061 w 1062"/>
                  <a:gd name="T15" fmla="*/ 192 h 486"/>
                  <a:gd name="T16" fmla="*/ 1020 w 1062"/>
                  <a:gd name="T17" fmla="*/ 100 h 486"/>
                  <a:gd name="T18" fmla="*/ 861 w 1062"/>
                  <a:gd name="T19" fmla="*/ 284 h 486"/>
                  <a:gd name="T20" fmla="*/ 894 w 1062"/>
                  <a:gd name="T21" fmla="*/ 142 h 486"/>
                  <a:gd name="T22" fmla="*/ 978 w 1062"/>
                  <a:gd name="T23" fmla="*/ 151 h 486"/>
                  <a:gd name="T24" fmla="*/ 995 w 1062"/>
                  <a:gd name="T25" fmla="*/ 192 h 486"/>
                  <a:gd name="T26" fmla="*/ 861 w 1062"/>
                  <a:gd name="T27" fmla="*/ 284 h 486"/>
                  <a:gd name="T28" fmla="*/ 861 w 1062"/>
                  <a:gd name="T29" fmla="*/ 284 h 486"/>
                  <a:gd name="T30" fmla="*/ 861 w 1062"/>
                  <a:gd name="T31" fmla="*/ 28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2" h="486">
                    <a:moveTo>
                      <a:pt x="1020" y="100"/>
                    </a:moveTo>
                    <a:cubicBezTo>
                      <a:pt x="986" y="67"/>
                      <a:pt x="928" y="67"/>
                      <a:pt x="894" y="75"/>
                    </a:cubicBezTo>
                    <a:cubicBezTo>
                      <a:pt x="894" y="50"/>
                      <a:pt x="894" y="25"/>
                      <a:pt x="894" y="0"/>
                    </a:cubicBezTo>
                    <a:cubicBezTo>
                      <a:pt x="0" y="0"/>
                      <a:pt x="0" y="0"/>
                      <a:pt x="0" y="0"/>
                    </a:cubicBezTo>
                    <a:cubicBezTo>
                      <a:pt x="0" y="243"/>
                      <a:pt x="42" y="418"/>
                      <a:pt x="267" y="485"/>
                    </a:cubicBezTo>
                    <a:cubicBezTo>
                      <a:pt x="627" y="485"/>
                      <a:pt x="627" y="485"/>
                      <a:pt x="627" y="485"/>
                    </a:cubicBezTo>
                    <a:cubicBezTo>
                      <a:pt x="719" y="452"/>
                      <a:pt x="786" y="410"/>
                      <a:pt x="819" y="351"/>
                    </a:cubicBezTo>
                    <a:cubicBezTo>
                      <a:pt x="911" y="351"/>
                      <a:pt x="1053" y="318"/>
                      <a:pt x="1061" y="192"/>
                    </a:cubicBezTo>
                    <a:cubicBezTo>
                      <a:pt x="1061" y="142"/>
                      <a:pt x="1036" y="117"/>
                      <a:pt x="1020" y="100"/>
                    </a:cubicBezTo>
                    <a:close/>
                    <a:moveTo>
                      <a:pt x="861" y="284"/>
                    </a:moveTo>
                    <a:cubicBezTo>
                      <a:pt x="878" y="243"/>
                      <a:pt x="886" y="192"/>
                      <a:pt x="894" y="142"/>
                    </a:cubicBezTo>
                    <a:cubicBezTo>
                      <a:pt x="919" y="134"/>
                      <a:pt x="961" y="134"/>
                      <a:pt x="978" y="151"/>
                    </a:cubicBezTo>
                    <a:cubicBezTo>
                      <a:pt x="978" y="151"/>
                      <a:pt x="995" y="159"/>
                      <a:pt x="995" y="192"/>
                    </a:cubicBezTo>
                    <a:cubicBezTo>
                      <a:pt x="986" y="259"/>
                      <a:pt x="911" y="276"/>
                      <a:pt x="861" y="284"/>
                    </a:cubicBezTo>
                    <a:close/>
                    <a:moveTo>
                      <a:pt x="861" y="284"/>
                    </a:moveTo>
                    <a:lnTo>
                      <a:pt x="861" y="284"/>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latin typeface="Calibri" panose="020F0502020204030204" pitchFamily="34" charset="0"/>
                  <a:ea typeface="SimSun" charset="0"/>
                  <a:cs typeface="Calibri" panose="020F0502020204030204" pitchFamily="34" charset="0"/>
                </a:endParaRPr>
              </a:p>
            </p:txBody>
          </p:sp>
          <p:sp>
            <p:nvSpPr>
              <p:cNvPr id="40" name="Freeform 293"/>
              <p:cNvSpPr>
                <a:spLocks noChangeArrowheads="1"/>
              </p:cNvSpPr>
              <p:nvPr/>
            </p:nvSpPr>
            <p:spPr bwMode="auto">
              <a:xfrm>
                <a:off x="1916113" y="2800349"/>
                <a:ext cx="112712" cy="144463"/>
              </a:xfrm>
              <a:custGeom>
                <a:avLst/>
                <a:gdLst>
                  <a:gd name="T0" fmla="*/ 142 w 311"/>
                  <a:gd name="T1" fmla="*/ 401 h 402"/>
                  <a:gd name="T2" fmla="*/ 234 w 311"/>
                  <a:gd name="T3" fmla="*/ 243 h 402"/>
                  <a:gd name="T4" fmla="*/ 268 w 311"/>
                  <a:gd name="T5" fmla="*/ 0 h 402"/>
                  <a:gd name="T6" fmla="*/ 159 w 311"/>
                  <a:gd name="T7" fmla="*/ 276 h 402"/>
                  <a:gd name="T8" fmla="*/ 142 w 311"/>
                  <a:gd name="T9" fmla="*/ 401 h 402"/>
                  <a:gd name="T10" fmla="*/ 142 w 311"/>
                  <a:gd name="T11" fmla="*/ 401 h 402"/>
                  <a:gd name="T12" fmla="*/ 142 w 311"/>
                  <a:gd name="T13" fmla="*/ 401 h 402"/>
                </a:gdLst>
                <a:ahLst/>
                <a:cxnLst>
                  <a:cxn ang="0">
                    <a:pos x="T0" y="T1"/>
                  </a:cxn>
                  <a:cxn ang="0">
                    <a:pos x="T2" y="T3"/>
                  </a:cxn>
                  <a:cxn ang="0">
                    <a:pos x="T4" y="T5"/>
                  </a:cxn>
                  <a:cxn ang="0">
                    <a:pos x="T6" y="T7"/>
                  </a:cxn>
                  <a:cxn ang="0">
                    <a:pos x="T8" y="T9"/>
                  </a:cxn>
                  <a:cxn ang="0">
                    <a:pos x="T10" y="T11"/>
                  </a:cxn>
                  <a:cxn ang="0">
                    <a:pos x="T12" y="T13"/>
                  </a:cxn>
                </a:cxnLst>
                <a:rect l="0" t="0" r="r" b="b"/>
                <a:pathLst>
                  <a:path w="311" h="402">
                    <a:moveTo>
                      <a:pt x="142" y="401"/>
                    </a:moveTo>
                    <a:cubicBezTo>
                      <a:pt x="142" y="401"/>
                      <a:pt x="310" y="385"/>
                      <a:pt x="234" y="243"/>
                    </a:cubicBezTo>
                    <a:cubicBezTo>
                      <a:pt x="168" y="126"/>
                      <a:pt x="184" y="59"/>
                      <a:pt x="268" y="0"/>
                    </a:cubicBezTo>
                    <a:cubicBezTo>
                      <a:pt x="268" y="0"/>
                      <a:pt x="0" y="67"/>
                      <a:pt x="159" y="276"/>
                    </a:cubicBezTo>
                    <a:cubicBezTo>
                      <a:pt x="209" y="360"/>
                      <a:pt x="142" y="401"/>
                      <a:pt x="142" y="401"/>
                    </a:cubicBezTo>
                    <a:close/>
                    <a:moveTo>
                      <a:pt x="142" y="401"/>
                    </a:moveTo>
                    <a:lnTo>
                      <a:pt x="142" y="401"/>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latin typeface="Calibri" panose="020F0502020204030204" pitchFamily="34" charset="0"/>
                  <a:ea typeface="SimSun" charset="0"/>
                  <a:cs typeface="Calibri" panose="020F0502020204030204" pitchFamily="34" charset="0"/>
                </a:endParaRPr>
              </a:p>
            </p:txBody>
          </p:sp>
          <p:sp>
            <p:nvSpPr>
              <p:cNvPr id="41" name="Freeform 294"/>
              <p:cNvSpPr>
                <a:spLocks noChangeArrowheads="1"/>
              </p:cNvSpPr>
              <p:nvPr/>
            </p:nvSpPr>
            <p:spPr bwMode="auto">
              <a:xfrm>
                <a:off x="2003425" y="2867024"/>
                <a:ext cx="53975" cy="73025"/>
              </a:xfrm>
              <a:custGeom>
                <a:avLst/>
                <a:gdLst>
                  <a:gd name="T0" fmla="*/ 17 w 151"/>
                  <a:gd name="T1" fmla="*/ 201 h 202"/>
                  <a:gd name="T2" fmla="*/ 75 w 151"/>
                  <a:gd name="T3" fmla="*/ 67 h 202"/>
                  <a:gd name="T4" fmla="*/ 84 w 151"/>
                  <a:gd name="T5" fmla="*/ 0 h 202"/>
                  <a:gd name="T6" fmla="*/ 33 w 151"/>
                  <a:gd name="T7" fmla="*/ 75 h 202"/>
                  <a:gd name="T8" fmla="*/ 17 w 151"/>
                  <a:gd name="T9" fmla="*/ 201 h 202"/>
                  <a:gd name="T10" fmla="*/ 17 w 151"/>
                  <a:gd name="T11" fmla="*/ 201 h 202"/>
                  <a:gd name="T12" fmla="*/ 17 w 151"/>
                  <a:gd name="T13" fmla="*/ 201 h 202"/>
                </a:gdLst>
                <a:ahLst/>
                <a:cxnLst>
                  <a:cxn ang="0">
                    <a:pos x="T0" y="T1"/>
                  </a:cxn>
                  <a:cxn ang="0">
                    <a:pos x="T2" y="T3"/>
                  </a:cxn>
                  <a:cxn ang="0">
                    <a:pos x="T4" y="T5"/>
                  </a:cxn>
                  <a:cxn ang="0">
                    <a:pos x="T6" y="T7"/>
                  </a:cxn>
                  <a:cxn ang="0">
                    <a:pos x="T8" y="T9"/>
                  </a:cxn>
                  <a:cxn ang="0">
                    <a:pos x="T10" y="T11"/>
                  </a:cxn>
                  <a:cxn ang="0">
                    <a:pos x="T12" y="T13"/>
                  </a:cxn>
                </a:cxnLst>
                <a:rect l="0" t="0" r="r" b="b"/>
                <a:pathLst>
                  <a:path w="151" h="202">
                    <a:moveTo>
                      <a:pt x="17" y="201"/>
                    </a:moveTo>
                    <a:cubicBezTo>
                      <a:pt x="17" y="201"/>
                      <a:pt x="150" y="176"/>
                      <a:pt x="75" y="67"/>
                    </a:cubicBezTo>
                    <a:cubicBezTo>
                      <a:pt x="50" y="17"/>
                      <a:pt x="84" y="0"/>
                      <a:pt x="84" y="0"/>
                    </a:cubicBezTo>
                    <a:cubicBezTo>
                      <a:pt x="84" y="0"/>
                      <a:pt x="0" y="0"/>
                      <a:pt x="33" y="75"/>
                    </a:cubicBezTo>
                    <a:cubicBezTo>
                      <a:pt x="67" y="142"/>
                      <a:pt x="58" y="176"/>
                      <a:pt x="17" y="201"/>
                    </a:cubicBezTo>
                    <a:close/>
                    <a:moveTo>
                      <a:pt x="17" y="201"/>
                    </a:moveTo>
                    <a:lnTo>
                      <a:pt x="17" y="201"/>
                    </a:lnTo>
                    <a:close/>
                  </a:path>
                </a:pathLst>
              </a:custGeom>
              <a:grp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2400" dirty="0">
                  <a:latin typeface="Calibri" panose="020F0502020204030204" pitchFamily="34" charset="0"/>
                  <a:ea typeface="SimSun" charset="0"/>
                  <a:cs typeface="Calibri" panose="020F0502020204030204" pitchFamily="34" charset="0"/>
                </a:endParaRPr>
              </a:p>
            </p:txBody>
          </p:sp>
        </p:grpSp>
      </p:grpSp>
      <p:cxnSp>
        <p:nvCxnSpPr>
          <p:cNvPr id="43" name="Straight Connector 42"/>
          <p:cNvCxnSpPr/>
          <p:nvPr/>
        </p:nvCxnSpPr>
        <p:spPr>
          <a:xfrm>
            <a:off x="7888774" y="2708512"/>
            <a:ext cx="729446"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006075" y="395385"/>
            <a:ext cx="6179850" cy="784822"/>
          </a:xfrm>
          <a:prstGeom prst="rect">
            <a:avLst/>
          </a:prstGeom>
          <a:noFill/>
        </p:spPr>
        <p:txBody>
          <a:bodyPr wrap="square" lIns="45711" tIns="22856" rIns="45711" bIns="22856" rtlCol="0">
            <a:spAutoFit/>
          </a:bodyPr>
          <a:lstStyle/>
          <a:p>
            <a:pPr algn="ctr"/>
            <a:r>
              <a:rPr lang="vi-VN" sz="4800" b="1" dirty="0">
                <a:solidFill>
                  <a:srgbClr val="25C8B6"/>
                </a:solidFill>
                <a:latin typeface="Calibri" panose="020F0502020204030204" pitchFamily="34" charset="0"/>
                <a:cs typeface="Calibri" panose="020F0502020204030204" pitchFamily="34" charset="0"/>
              </a:rPr>
              <a:t> NGINX</a:t>
            </a:r>
            <a:endParaRPr lang="id-ID" sz="4800" b="1" dirty="0">
              <a:solidFill>
                <a:srgbClr val="25C8B6"/>
              </a:solidFill>
              <a:latin typeface="Calibri" panose="020F0502020204030204" pitchFamily="34" charset="0"/>
              <a:cs typeface="Calibri" panose="020F0502020204030204" pitchFamily="34" charset="0"/>
            </a:endParaRPr>
          </a:p>
        </p:txBody>
      </p:sp>
      <p:pic>
        <p:nvPicPr>
          <p:cNvPr id="42" name="Hình ảnh 7">
            <a:extLst>
              <a:ext uri="{FF2B5EF4-FFF2-40B4-BE49-F238E27FC236}">
                <a16:creationId xmlns:a16="http://schemas.microsoft.com/office/drawing/2014/main" id="{717A6762-9F5B-F242-8DBC-59F02D4461AE}"/>
              </a:ext>
            </a:extLst>
          </p:cNvPr>
          <p:cNvPicPr>
            <a:picLocks noGrp="1"/>
          </p:cNvPicPr>
          <p:nvPr>
            <p:ph type="pic" sz="quarter" idx="10"/>
          </p:nvPr>
        </p:nvPicPr>
        <p:blipFill>
          <a:blip r:embed="rId2">
            <a:extLst>
              <a:ext uri="{28A0092B-C50C-407E-A947-70E740481C1C}">
                <a14:useLocalDpi xmlns:a14="http://schemas.microsoft.com/office/drawing/2010/main" val="0"/>
              </a:ext>
            </a:extLst>
          </a:blip>
          <a:srcRect t="6389" b="6389"/>
          <a:stretch>
            <a:fillRect/>
          </a:stretch>
        </p:blipFill>
        <p:spPr bwMode="auto">
          <a:xfrm>
            <a:off x="851263" y="1541417"/>
            <a:ext cx="6794500" cy="4160883"/>
          </a:xfrm>
          <a:prstGeom prst="rect">
            <a:avLst/>
          </a:prstGeom>
          <a:noFill/>
          <a:ln>
            <a:noFill/>
          </a:ln>
        </p:spPr>
      </p:pic>
    </p:spTree>
    <p:extLst>
      <p:ext uri="{BB962C8B-B14F-4D97-AF65-F5344CB8AC3E}">
        <p14:creationId xmlns:p14="http://schemas.microsoft.com/office/powerpoint/2010/main" val="42403237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22" presetClass="entr" presetSubtype="8"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wipe(left)">
                                      <p:cBhvr>
                                        <p:cTn id="13" dur="500"/>
                                        <p:tgtEl>
                                          <p:spTgt spid="43"/>
                                        </p:tgtEl>
                                      </p:cBhvr>
                                    </p:animEffect>
                                  </p:childTnLst>
                                </p:cTn>
                              </p:par>
                            </p:childTnLst>
                          </p:cTn>
                        </p:par>
                        <p:par>
                          <p:cTn id="14" fill="hold">
                            <p:stCondLst>
                              <p:cond delay="500"/>
                            </p:stCondLst>
                            <p:childTnLst>
                              <p:par>
                                <p:cTn id="15" presetID="53" presetClass="entr" presetSubtype="16"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7FB"/>
        </a:solidFill>
        <a:effectLst/>
      </p:bgPr>
    </p:bg>
    <p:spTree>
      <p:nvGrpSpPr>
        <p:cNvPr id="1" name=""/>
        <p:cNvGrpSpPr/>
        <p:nvPr/>
      </p:nvGrpSpPr>
      <p:grpSpPr>
        <a:xfrm>
          <a:off x="0" y="0"/>
          <a:ext cx="0" cy="0"/>
          <a:chOff x="0" y="0"/>
          <a:chExt cx="0" cy="0"/>
        </a:xfrm>
      </p:grpSpPr>
      <p:pic>
        <p:nvPicPr>
          <p:cNvPr id="42" name="Hình ảnh 6">
            <a:extLst>
              <a:ext uri="{FF2B5EF4-FFF2-40B4-BE49-F238E27FC236}">
                <a16:creationId xmlns:a16="http://schemas.microsoft.com/office/drawing/2014/main" id="{6D4B0AB1-C4B5-3A4B-8D9F-FE4117ACAE4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893699" y="474942"/>
            <a:ext cx="5112026" cy="3214981"/>
          </a:xfrm>
          <a:prstGeom prst="rect">
            <a:avLst/>
          </a:prstGeom>
          <a:noFill/>
          <a:ln>
            <a:noFill/>
          </a:ln>
        </p:spPr>
      </p:pic>
      <p:sp>
        <p:nvSpPr>
          <p:cNvPr id="35" name="TextBox 34">
            <a:extLst>
              <a:ext uri="{FF2B5EF4-FFF2-40B4-BE49-F238E27FC236}">
                <a16:creationId xmlns:a16="http://schemas.microsoft.com/office/drawing/2014/main" id="{3368DAD7-2746-9B4D-9594-C3A37F735E3E}"/>
              </a:ext>
            </a:extLst>
          </p:cNvPr>
          <p:cNvSpPr txBox="1"/>
          <p:nvPr/>
        </p:nvSpPr>
        <p:spPr>
          <a:xfrm>
            <a:off x="261582" y="3689923"/>
            <a:ext cx="11668836" cy="3293209"/>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latin typeface="Calibri" panose="020F0502020204030204" pitchFamily="34" charset="0"/>
                <a:cs typeface="Calibri" panose="020F0502020204030204" pitchFamily="34" charset="0"/>
              </a:rPr>
              <a:t>Khi</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chạy</a:t>
            </a:r>
            <a:r>
              <a:rPr lang="en-US" sz="2400" dirty="0">
                <a:latin typeface="Calibri" panose="020F0502020204030204" pitchFamily="34" charset="0"/>
                <a:cs typeface="Calibri" panose="020F0502020204030204" pitchFamily="34" charset="0"/>
              </a:rPr>
              <a:t> service, </a:t>
            </a:r>
            <a:r>
              <a:rPr lang="en-US" sz="2400" dirty="0" err="1">
                <a:latin typeface="Calibri" panose="020F0502020204030204" pitchFamily="34" charset="0"/>
                <a:cs typeface="Calibri" panose="020F0502020204030204" pitchFamily="34" charset="0"/>
              </a:rPr>
              <a:t>nginx</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khởi</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tạo</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một</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tiến</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trình</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chủ</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và</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là</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tiến</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trình</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duy</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nhất</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tồn</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tại</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trong</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bộ</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nhớ</a:t>
            </a:r>
            <a:r>
              <a:rPr lang="en-US" sz="2400" dirty="0">
                <a:latin typeface="Calibri" panose="020F0502020204030204" pitchFamily="34" charset="0"/>
                <a:cs typeface="Calibri" panose="020F0502020204030204" pitchFamily="34" charset="0"/>
              </a:rPr>
              <a:t> Master Process. </a:t>
            </a:r>
          </a:p>
          <a:p>
            <a:pPr marL="285750" indent="-285750">
              <a:buFont typeface="Arial" panose="020B0604020202020204" pitchFamily="34" charset="0"/>
              <a:buChar char="•"/>
            </a:pPr>
            <a:r>
              <a:rPr lang="en-US" sz="2400" dirty="0">
                <a:latin typeface="Calibri" panose="020F0502020204030204" pitchFamily="34" charset="0"/>
                <a:cs typeface="Calibri" panose="020F0502020204030204" pitchFamily="34" charset="0"/>
              </a:rPr>
              <a:t>Master Process </a:t>
            </a:r>
            <a:r>
              <a:rPr lang="en-US" sz="2400" dirty="0" err="1">
                <a:latin typeface="Calibri" panose="020F0502020204030204" pitchFamily="34" charset="0"/>
                <a:cs typeface="Calibri" panose="020F0502020204030204" pitchFamily="34" charset="0"/>
              </a:rPr>
              <a:t>không</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chịu</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trách</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nhiệm</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tự</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xử</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lý</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bất</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kỳ</a:t>
            </a:r>
            <a:r>
              <a:rPr lang="en-US" sz="2400" dirty="0">
                <a:latin typeface="Calibri" panose="020F0502020204030204" pitchFamily="34" charset="0"/>
                <a:cs typeface="Calibri" panose="020F0502020204030204" pitchFamily="34" charset="0"/>
              </a:rPr>
              <a:t> request </a:t>
            </a:r>
            <a:r>
              <a:rPr lang="en-US" sz="2400" dirty="0" err="1">
                <a:latin typeface="Calibri" panose="020F0502020204030204" pitchFamily="34" charset="0"/>
                <a:cs typeface="Calibri" panose="020F0502020204030204" pitchFamily="34" charset="0"/>
              </a:rPr>
              <a:t>nào</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từ</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phía</a:t>
            </a:r>
            <a:r>
              <a:rPr lang="en-US" sz="2400" dirty="0">
                <a:latin typeface="Calibri" panose="020F0502020204030204" pitchFamily="34" charset="0"/>
                <a:cs typeface="Calibri" panose="020F0502020204030204" pitchFamily="34" charset="0"/>
              </a:rPr>
              <a:t> client, </a:t>
            </a:r>
            <a:r>
              <a:rPr lang="en-US" sz="2400" dirty="0" err="1">
                <a:latin typeface="Calibri" panose="020F0502020204030204" pitchFamily="34" charset="0"/>
                <a:cs typeface="Calibri" panose="020F0502020204030204" pitchFamily="34" charset="0"/>
              </a:rPr>
              <a:t>thay</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vào</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đó</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nó</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sinh</a:t>
            </a:r>
            <a:r>
              <a:rPr lang="en-US" sz="2400" dirty="0">
                <a:latin typeface="Calibri" panose="020F0502020204030204" pitchFamily="34" charset="0"/>
                <a:cs typeface="Calibri" panose="020F0502020204030204" pitchFamily="34" charset="0"/>
              </a:rPr>
              <a:t> ra </a:t>
            </a:r>
            <a:r>
              <a:rPr lang="en-US" sz="2400" dirty="0" err="1">
                <a:latin typeface="Calibri" panose="020F0502020204030204" pitchFamily="34" charset="0"/>
                <a:cs typeface="Calibri" panose="020F0502020204030204" pitchFamily="34" charset="0"/>
              </a:rPr>
              <a:t>các</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tiến</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trình</a:t>
            </a:r>
            <a:r>
              <a:rPr lang="en-US" sz="2400" dirty="0">
                <a:latin typeface="Calibri" panose="020F0502020204030204" pitchFamily="34" charset="0"/>
                <a:cs typeface="Calibri" panose="020F0502020204030204" pitchFamily="34" charset="0"/>
              </a:rPr>
              <a:t> con </a:t>
            </a:r>
            <a:r>
              <a:rPr lang="en-US" sz="2400" dirty="0" err="1">
                <a:latin typeface="Calibri" panose="020F0502020204030204" pitchFamily="34" charset="0"/>
                <a:cs typeface="Calibri" panose="020F0502020204030204" pitchFamily="34" charset="0"/>
              </a:rPr>
              <a:t>gọi</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là</a:t>
            </a:r>
            <a:r>
              <a:rPr lang="en-US" sz="2400" dirty="0">
                <a:latin typeface="Calibri" panose="020F0502020204030204" pitchFamily="34" charset="0"/>
                <a:cs typeface="Calibri" panose="020F0502020204030204" pitchFamily="34" charset="0"/>
              </a:rPr>
              <a:t> Worker Process </a:t>
            </a:r>
            <a:r>
              <a:rPr lang="en-US" sz="2400" dirty="0" err="1">
                <a:latin typeface="Calibri" panose="020F0502020204030204" pitchFamily="34" charset="0"/>
                <a:cs typeface="Calibri" panose="020F0502020204030204" pitchFamily="34" charset="0"/>
              </a:rPr>
              <a:t>để</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xử</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lý</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các</a:t>
            </a:r>
            <a:r>
              <a:rPr lang="en-US" sz="2400" dirty="0">
                <a:latin typeface="Calibri" panose="020F0502020204030204" pitchFamily="34" charset="0"/>
                <a:cs typeface="Calibri" panose="020F0502020204030204" pitchFamily="34" charset="0"/>
              </a:rPr>
              <a:t> request </a:t>
            </a:r>
            <a:r>
              <a:rPr lang="en-US" sz="2400" dirty="0" err="1">
                <a:latin typeface="Calibri" panose="020F0502020204030204" pitchFamily="34" charset="0"/>
                <a:cs typeface="Calibri" panose="020F0502020204030204" pitchFamily="34" charset="0"/>
              </a:rPr>
              <a:t>này</a:t>
            </a:r>
            <a:r>
              <a:rPr lang="en-US" sz="2400" dirty="0">
                <a:latin typeface="Calibri" panose="020F0502020204030204" pitchFamily="34" charset="0"/>
                <a:cs typeface="Calibri" panose="020F0502020204030204" pitchFamily="34" charset="0"/>
              </a:rPr>
              <a:t>.</a:t>
            </a:r>
            <a:endParaRPr lang="vi-VN" sz="2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vi-VN" sz="2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400" dirty="0" err="1">
                <a:latin typeface="Calibri" panose="020F0502020204030204" pitchFamily="34" charset="0"/>
                <a:cs typeface="Calibri" panose="020F0502020204030204" pitchFamily="34" charset="0"/>
              </a:rPr>
              <a:t>Định</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nghĩa</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cho</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các</a:t>
            </a:r>
            <a:r>
              <a:rPr lang="en-US" sz="2400" dirty="0">
                <a:latin typeface="Calibri" panose="020F0502020204030204" pitchFamily="34" charset="0"/>
                <a:cs typeface="Calibri" panose="020F0502020204030204" pitchFamily="34" charset="0"/>
              </a:rPr>
              <a:t> Worker Process </a:t>
            </a:r>
            <a:r>
              <a:rPr lang="en-US" sz="2400" dirty="0" err="1">
                <a:latin typeface="Calibri" panose="020F0502020204030204" pitchFamily="34" charset="0"/>
                <a:cs typeface="Calibri" panose="020F0502020204030204" pitchFamily="34" charset="0"/>
              </a:rPr>
              <a:t>này</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cần</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sử</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dụng</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tệp</a:t>
            </a:r>
            <a:r>
              <a:rPr lang="en-US" sz="2400" dirty="0">
                <a:latin typeface="Calibri" panose="020F0502020204030204" pitchFamily="34" charset="0"/>
                <a:cs typeface="Calibri" panose="020F0502020204030204" pitchFamily="34" charset="0"/>
              </a:rPr>
              <a:t> tin </a:t>
            </a:r>
            <a:r>
              <a:rPr lang="en-US" sz="2400" dirty="0" err="1">
                <a:latin typeface="Calibri" panose="020F0502020204030204" pitchFamily="34" charset="0"/>
                <a:cs typeface="Calibri" panose="020F0502020204030204" pitchFamily="34" charset="0"/>
              </a:rPr>
              <a:t>cấu</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hình</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để</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xác</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định</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số</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tiến</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trình</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số</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lượng</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kết</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nối</a:t>
            </a:r>
            <a:r>
              <a:rPr lang="en-US" sz="2400" dirty="0">
                <a:latin typeface="Calibri" panose="020F0502020204030204" pitchFamily="34" charset="0"/>
                <a:cs typeface="Calibri" panose="020F0502020204030204" pitchFamily="34" charset="0"/>
              </a:rPr>
              <a:t> , </a:t>
            </a:r>
            <a:r>
              <a:rPr lang="en-US" sz="2400" dirty="0" err="1">
                <a:latin typeface="Calibri" panose="020F0502020204030204" pitchFamily="34" charset="0"/>
                <a:cs typeface="Calibri" panose="020F0502020204030204" pitchFamily="34" charset="0"/>
              </a:rPr>
              <a:t>tài</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khoản</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và</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nhóm</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tài</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khoản</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mà</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mỗi</a:t>
            </a:r>
            <a:r>
              <a:rPr lang="en-US" sz="2400" dirty="0">
                <a:latin typeface="Calibri" panose="020F0502020204030204" pitchFamily="34" charset="0"/>
                <a:cs typeface="Calibri" panose="020F0502020204030204" pitchFamily="34" charset="0"/>
              </a:rPr>
              <a:t> Worker Process </a:t>
            </a:r>
            <a:r>
              <a:rPr lang="en-US" sz="2400" dirty="0" err="1">
                <a:latin typeface="Calibri" panose="020F0502020204030204" pitchFamily="34" charset="0"/>
                <a:cs typeface="Calibri" panose="020F0502020204030204" pitchFamily="34" charset="0"/>
              </a:rPr>
              <a:t>chạy</a:t>
            </a:r>
            <a:r>
              <a:rPr lang="en-US" sz="2400" dirty="0">
                <a:latin typeface="Calibri" panose="020F0502020204030204" pitchFamily="34" charset="0"/>
                <a:cs typeface="Calibri" panose="020F0502020204030204" pitchFamily="34" charset="0"/>
              </a:rPr>
              <a:t>.</a:t>
            </a:r>
          </a:p>
          <a:p>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p:txBody>
      </p:sp>
      <p:sp>
        <p:nvSpPr>
          <p:cNvPr id="36" name="TextBox 35">
            <a:extLst>
              <a:ext uri="{FF2B5EF4-FFF2-40B4-BE49-F238E27FC236}">
                <a16:creationId xmlns:a16="http://schemas.microsoft.com/office/drawing/2014/main" id="{C3FE1B7C-743E-BB40-8AA8-6989CEDE35AC}"/>
              </a:ext>
            </a:extLst>
          </p:cNvPr>
          <p:cNvSpPr txBox="1"/>
          <p:nvPr/>
        </p:nvSpPr>
        <p:spPr>
          <a:xfrm>
            <a:off x="946156" y="1596788"/>
            <a:ext cx="4690258" cy="769441"/>
          </a:xfrm>
          <a:prstGeom prst="rect">
            <a:avLst/>
          </a:prstGeom>
          <a:noFill/>
        </p:spPr>
        <p:txBody>
          <a:bodyPr wrap="none" rtlCol="0">
            <a:spAutoFit/>
          </a:bodyPr>
          <a:lstStyle/>
          <a:p>
            <a:r>
              <a:rPr lang="vi-VN" sz="4400" b="1">
                <a:solidFill>
                  <a:schemeClr val="accent3">
                    <a:lumMod val="50000"/>
                  </a:schemeClr>
                </a:solidFill>
                <a:latin typeface="Calibri" panose="020F0502020204030204" pitchFamily="34" charset="0"/>
                <a:cs typeface="Calibri" panose="020F0502020204030204" pitchFamily="34" charset="0"/>
              </a:rPr>
              <a:t>Kiến trúc của Nginx</a:t>
            </a:r>
            <a:endParaRPr lang="en-US" sz="4400" b="1">
              <a:solidFill>
                <a:schemeClr val="accent3">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02671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7FB"/>
        </a:solidFill>
        <a:effectLst/>
      </p:bgPr>
    </p:bg>
    <p:spTree>
      <p:nvGrpSpPr>
        <p:cNvPr id="1" name=""/>
        <p:cNvGrpSpPr/>
        <p:nvPr/>
      </p:nvGrpSpPr>
      <p:grpSpPr>
        <a:xfrm>
          <a:off x="0" y="0"/>
          <a:ext cx="0" cy="0"/>
          <a:chOff x="0" y="0"/>
          <a:chExt cx="0" cy="0"/>
        </a:xfrm>
      </p:grpSpPr>
      <p:sp>
        <p:nvSpPr>
          <p:cNvPr id="3" name="TextBox 2"/>
          <p:cNvSpPr txBox="1"/>
          <p:nvPr/>
        </p:nvSpPr>
        <p:spPr>
          <a:xfrm>
            <a:off x="3006075" y="395385"/>
            <a:ext cx="6179850" cy="1523486"/>
          </a:xfrm>
          <a:prstGeom prst="rect">
            <a:avLst/>
          </a:prstGeom>
          <a:noFill/>
        </p:spPr>
        <p:txBody>
          <a:bodyPr wrap="square" lIns="45711" tIns="22856" rIns="45711" bIns="22856" rtlCol="0">
            <a:spAutoFit/>
          </a:bodyPr>
          <a:lstStyle/>
          <a:p>
            <a:pPr algn="ctr"/>
            <a:r>
              <a:rPr lang="vi-VN" sz="4800" b="1">
                <a:solidFill>
                  <a:schemeClr val="accent2"/>
                </a:solidFill>
                <a:latin typeface="Calibri" panose="020F0502020204030204" pitchFamily="34" charset="0"/>
                <a:cs typeface="Calibri" panose="020F0502020204030204" pitchFamily="34" charset="0"/>
              </a:rPr>
              <a:t>Giới thiệu module HTTP trong Nginx</a:t>
            </a:r>
            <a:endParaRPr lang="id-ID" sz="4800" b="1" dirty="0">
              <a:solidFill>
                <a:schemeClr val="tx1">
                  <a:lumMod val="50000"/>
                  <a:lumOff val="50000"/>
                </a:schemeClr>
              </a:solidFill>
              <a:latin typeface="Calibri" panose="020F0502020204030204" pitchFamily="34" charset="0"/>
              <a:cs typeface="Calibri" panose="020F0502020204030204" pitchFamily="34" charset="0"/>
            </a:endParaRPr>
          </a:p>
        </p:txBody>
      </p:sp>
      <p:sp>
        <p:nvSpPr>
          <p:cNvPr id="5" name="Freeform 6"/>
          <p:cNvSpPr>
            <a:spLocks/>
          </p:cNvSpPr>
          <p:nvPr/>
        </p:nvSpPr>
        <p:spPr bwMode="auto">
          <a:xfrm>
            <a:off x="10363200" y="3227387"/>
            <a:ext cx="1828800" cy="571500"/>
          </a:xfrm>
          <a:custGeom>
            <a:avLst/>
            <a:gdLst>
              <a:gd name="T0" fmla="*/ 139 w 912"/>
              <a:gd name="T1" fmla="*/ 203 h 285"/>
              <a:gd name="T2" fmla="*/ 208 w 912"/>
              <a:gd name="T3" fmla="*/ 137 h 285"/>
              <a:gd name="T4" fmla="*/ 307 w 912"/>
              <a:gd name="T5" fmla="*/ 51 h 285"/>
              <a:gd name="T6" fmla="*/ 427 w 912"/>
              <a:gd name="T7" fmla="*/ 127 h 285"/>
              <a:gd name="T8" fmla="*/ 646 w 912"/>
              <a:gd name="T9" fmla="*/ 28 h 285"/>
              <a:gd name="T10" fmla="*/ 779 w 912"/>
              <a:gd name="T11" fmla="*/ 169 h 285"/>
              <a:gd name="T12" fmla="*/ 824 w 912"/>
              <a:gd name="T13" fmla="*/ 218 h 285"/>
              <a:gd name="T14" fmla="*/ 616 w 912"/>
              <a:gd name="T15" fmla="*/ 218 h 285"/>
              <a:gd name="T16" fmla="*/ 390 w 912"/>
              <a:gd name="T17" fmla="*/ 245 h 285"/>
              <a:gd name="T18" fmla="*/ 174 w 912"/>
              <a:gd name="T19" fmla="*/ 238 h 285"/>
              <a:gd name="T20" fmla="*/ 22 w 912"/>
              <a:gd name="T21" fmla="*/ 238 h 285"/>
              <a:gd name="T22" fmla="*/ 139 w 912"/>
              <a:gd name="T23" fmla="*/ 20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2" h="285">
                <a:moveTo>
                  <a:pt x="139" y="203"/>
                </a:moveTo>
                <a:cubicBezTo>
                  <a:pt x="139" y="203"/>
                  <a:pt x="139" y="136"/>
                  <a:pt x="208" y="137"/>
                </a:cubicBezTo>
                <a:cubicBezTo>
                  <a:pt x="208" y="137"/>
                  <a:pt x="211" y="49"/>
                  <a:pt x="307" y="51"/>
                </a:cubicBezTo>
                <a:cubicBezTo>
                  <a:pt x="403" y="53"/>
                  <a:pt x="422" y="105"/>
                  <a:pt x="427" y="127"/>
                </a:cubicBezTo>
                <a:cubicBezTo>
                  <a:pt x="427" y="127"/>
                  <a:pt x="480" y="0"/>
                  <a:pt x="646" y="28"/>
                </a:cubicBezTo>
                <a:cubicBezTo>
                  <a:pt x="811" y="56"/>
                  <a:pt x="779" y="169"/>
                  <a:pt x="779" y="169"/>
                </a:cubicBezTo>
                <a:cubicBezTo>
                  <a:pt x="779" y="169"/>
                  <a:pt x="912" y="199"/>
                  <a:pt x="824" y="218"/>
                </a:cubicBezTo>
                <a:cubicBezTo>
                  <a:pt x="736" y="237"/>
                  <a:pt x="616" y="218"/>
                  <a:pt x="616" y="218"/>
                </a:cubicBezTo>
                <a:cubicBezTo>
                  <a:pt x="616" y="218"/>
                  <a:pt x="476" y="285"/>
                  <a:pt x="390" y="245"/>
                </a:cubicBezTo>
                <a:cubicBezTo>
                  <a:pt x="390" y="245"/>
                  <a:pt x="208" y="273"/>
                  <a:pt x="174" y="238"/>
                </a:cubicBezTo>
                <a:cubicBezTo>
                  <a:pt x="174" y="238"/>
                  <a:pt x="43" y="266"/>
                  <a:pt x="22" y="238"/>
                </a:cubicBezTo>
                <a:cubicBezTo>
                  <a:pt x="0" y="210"/>
                  <a:pt x="102" y="201"/>
                  <a:pt x="139" y="203"/>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6" name="Freeform 7"/>
          <p:cNvSpPr>
            <a:spLocks/>
          </p:cNvSpPr>
          <p:nvPr/>
        </p:nvSpPr>
        <p:spPr bwMode="auto">
          <a:xfrm>
            <a:off x="6942931" y="2143918"/>
            <a:ext cx="1830388" cy="573088"/>
          </a:xfrm>
          <a:custGeom>
            <a:avLst/>
            <a:gdLst>
              <a:gd name="T0" fmla="*/ 139 w 912"/>
              <a:gd name="T1" fmla="*/ 203 h 285"/>
              <a:gd name="T2" fmla="*/ 208 w 912"/>
              <a:gd name="T3" fmla="*/ 137 h 285"/>
              <a:gd name="T4" fmla="*/ 306 w 912"/>
              <a:gd name="T5" fmla="*/ 51 h 285"/>
              <a:gd name="T6" fmla="*/ 427 w 912"/>
              <a:gd name="T7" fmla="*/ 127 h 285"/>
              <a:gd name="T8" fmla="*/ 645 w 912"/>
              <a:gd name="T9" fmla="*/ 28 h 285"/>
              <a:gd name="T10" fmla="*/ 779 w 912"/>
              <a:gd name="T11" fmla="*/ 169 h 285"/>
              <a:gd name="T12" fmla="*/ 824 w 912"/>
              <a:gd name="T13" fmla="*/ 218 h 285"/>
              <a:gd name="T14" fmla="*/ 616 w 912"/>
              <a:gd name="T15" fmla="*/ 218 h 285"/>
              <a:gd name="T16" fmla="*/ 389 w 912"/>
              <a:gd name="T17" fmla="*/ 245 h 285"/>
              <a:gd name="T18" fmla="*/ 173 w 912"/>
              <a:gd name="T19" fmla="*/ 238 h 285"/>
              <a:gd name="T20" fmla="*/ 21 w 912"/>
              <a:gd name="T21" fmla="*/ 238 h 285"/>
              <a:gd name="T22" fmla="*/ 139 w 912"/>
              <a:gd name="T23" fmla="*/ 20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2" h="285">
                <a:moveTo>
                  <a:pt x="139" y="203"/>
                </a:moveTo>
                <a:cubicBezTo>
                  <a:pt x="139" y="203"/>
                  <a:pt x="139" y="136"/>
                  <a:pt x="208" y="137"/>
                </a:cubicBezTo>
                <a:cubicBezTo>
                  <a:pt x="208" y="137"/>
                  <a:pt x="210" y="49"/>
                  <a:pt x="306" y="51"/>
                </a:cubicBezTo>
                <a:cubicBezTo>
                  <a:pt x="403" y="53"/>
                  <a:pt x="421" y="105"/>
                  <a:pt x="427" y="127"/>
                </a:cubicBezTo>
                <a:cubicBezTo>
                  <a:pt x="427" y="127"/>
                  <a:pt x="480" y="0"/>
                  <a:pt x="645" y="28"/>
                </a:cubicBezTo>
                <a:cubicBezTo>
                  <a:pt x="811" y="55"/>
                  <a:pt x="779" y="169"/>
                  <a:pt x="779" y="169"/>
                </a:cubicBezTo>
                <a:cubicBezTo>
                  <a:pt x="779" y="169"/>
                  <a:pt x="912" y="199"/>
                  <a:pt x="824" y="218"/>
                </a:cubicBezTo>
                <a:cubicBezTo>
                  <a:pt x="736" y="237"/>
                  <a:pt x="616" y="218"/>
                  <a:pt x="616" y="218"/>
                </a:cubicBezTo>
                <a:cubicBezTo>
                  <a:pt x="616" y="218"/>
                  <a:pt x="475" y="285"/>
                  <a:pt x="389" y="245"/>
                </a:cubicBezTo>
                <a:cubicBezTo>
                  <a:pt x="389" y="245"/>
                  <a:pt x="208" y="273"/>
                  <a:pt x="173" y="238"/>
                </a:cubicBezTo>
                <a:cubicBezTo>
                  <a:pt x="173" y="238"/>
                  <a:pt x="43" y="265"/>
                  <a:pt x="21" y="238"/>
                </a:cubicBezTo>
                <a:cubicBezTo>
                  <a:pt x="0" y="210"/>
                  <a:pt x="101" y="201"/>
                  <a:pt x="139" y="203"/>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sp>
        <p:nvSpPr>
          <p:cNvPr id="111" name="Rectangle 110">
            <a:extLst>
              <a:ext uri="{FF2B5EF4-FFF2-40B4-BE49-F238E27FC236}">
                <a16:creationId xmlns:a16="http://schemas.microsoft.com/office/drawing/2014/main" id="{EB8CF5A7-3FA8-AE40-B7A6-2CE37F97FB24}"/>
              </a:ext>
            </a:extLst>
          </p:cNvPr>
          <p:cNvSpPr/>
          <p:nvPr/>
        </p:nvSpPr>
        <p:spPr>
          <a:xfrm>
            <a:off x="846930" y="1851852"/>
            <a:ext cx="6096001" cy="5170646"/>
          </a:xfrm>
          <a:prstGeom prst="rect">
            <a:avLst/>
          </a:prstGeom>
        </p:spPr>
        <p:txBody>
          <a:bodyPr wrap="square">
            <a:spAutoFit/>
          </a:bodyPr>
          <a:lstStyle/>
          <a:p>
            <a:pPr marL="285750" indent="-285750">
              <a:buFont typeface="Arial" panose="020B0604020202020204" pitchFamily="34" charset="0"/>
              <a:buChar char="•"/>
            </a:pPr>
            <a:r>
              <a:rPr lang="en-US" sz="2400" dirty="0" err="1">
                <a:latin typeface="Calibri" panose="020F0502020204030204" pitchFamily="34" charset="0"/>
                <a:cs typeface="Calibri" panose="020F0502020204030204" pitchFamily="34" charset="0"/>
              </a:rPr>
              <a:t>Xử</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lý</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các</a:t>
            </a:r>
            <a:r>
              <a:rPr lang="en-US" sz="2400" dirty="0">
                <a:latin typeface="Calibri" panose="020F0502020204030204" pitchFamily="34" charset="0"/>
                <a:cs typeface="Calibri" panose="020F0502020204030204" pitchFamily="34" charset="0"/>
              </a:rPr>
              <a:t> file </a:t>
            </a:r>
            <a:r>
              <a:rPr lang="en-US" sz="2400" dirty="0" err="1">
                <a:latin typeface="Calibri" panose="020F0502020204030204" pitchFamily="34" charset="0"/>
                <a:cs typeface="Calibri" panose="020F0502020204030204" pitchFamily="34" charset="0"/>
              </a:rPr>
              <a:t>tĩnh</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và</a:t>
            </a:r>
            <a:r>
              <a:rPr lang="en-US" sz="2400" dirty="0">
                <a:latin typeface="Calibri" panose="020F0502020204030204" pitchFamily="34" charset="0"/>
                <a:cs typeface="Calibri" panose="020F0502020204030204" pitchFamily="34" charset="0"/>
              </a:rPr>
              <a:t> file index, </a:t>
            </a:r>
            <a:r>
              <a:rPr lang="en-US" sz="2400" dirty="0" err="1">
                <a:latin typeface="Calibri" panose="020F0502020204030204" pitchFamily="34" charset="0"/>
                <a:cs typeface="Calibri" panose="020F0502020204030204" pitchFamily="34" charset="0"/>
              </a:rPr>
              <a:t>tự</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động</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đánh</a:t>
            </a:r>
            <a:r>
              <a:rPr lang="en-US" sz="2400" dirty="0">
                <a:latin typeface="Calibri" panose="020F0502020204030204" pitchFamily="34" charset="0"/>
                <a:cs typeface="Calibri" panose="020F0502020204030204" pitchFamily="34" charset="0"/>
              </a:rPr>
              <a:t> index</a:t>
            </a:r>
          </a:p>
          <a:p>
            <a:pPr marL="285750" indent="-285750">
              <a:buFont typeface="Arial" panose="020B0604020202020204" pitchFamily="34" charset="0"/>
              <a:buChar char="•"/>
            </a:pPr>
            <a:r>
              <a:rPr lang="en-US" sz="2400" dirty="0" err="1">
                <a:latin typeface="Calibri" panose="020F0502020204030204" pitchFamily="34" charset="0"/>
                <a:cs typeface="Calibri" panose="020F0502020204030204" pitchFamily="34" charset="0"/>
              </a:rPr>
              <a:t>Tăng</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tốc</a:t>
            </a:r>
            <a:r>
              <a:rPr lang="en-US" sz="2400" dirty="0">
                <a:latin typeface="Calibri" panose="020F0502020204030204" pitchFamily="34" charset="0"/>
                <a:cs typeface="Calibri" panose="020F0502020204030204" pitchFamily="34" charset="0"/>
              </a:rPr>
              <a:t> reverse proxy </a:t>
            </a:r>
            <a:r>
              <a:rPr lang="en-US" sz="2400" dirty="0" err="1">
                <a:latin typeface="Calibri" panose="020F0502020204030204" pitchFamily="34" charset="0"/>
                <a:cs typeface="Calibri" panose="020F0502020204030204" pitchFamily="34" charset="0"/>
              </a:rPr>
              <a:t>với</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việc</a:t>
            </a:r>
            <a:r>
              <a:rPr lang="en-US" sz="2400" dirty="0">
                <a:latin typeface="Calibri" panose="020F0502020204030204" pitchFamily="34" charset="0"/>
                <a:cs typeface="Calibri" panose="020F0502020204030204" pitchFamily="34" charset="0"/>
              </a:rPr>
              <a:t> caching, </a:t>
            </a:r>
            <a:r>
              <a:rPr lang="en-US" sz="2400" dirty="0" err="1">
                <a:latin typeface="Calibri" panose="020F0502020204030204" pitchFamily="34" charset="0"/>
                <a:cs typeface="Calibri" panose="020F0502020204030204" pitchFamily="34" charset="0"/>
              </a:rPr>
              <a:t>cân</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bằng</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tải</a:t>
            </a:r>
            <a:r>
              <a:rPr lang="en-US" sz="2400" dirty="0">
                <a:latin typeface="Calibri" panose="020F0502020204030204" pitchFamily="34" charset="0"/>
                <a:cs typeface="Calibri" panose="020F0502020204030204" pitchFamily="34" charset="0"/>
              </a:rPr>
              <a:t> (load </a:t>
            </a:r>
            <a:r>
              <a:rPr lang="en-US" sz="2400" dirty="0" err="1">
                <a:latin typeface="Calibri" panose="020F0502020204030204" pitchFamily="34" charset="0"/>
                <a:cs typeface="Calibri" panose="020F0502020204030204" pitchFamily="34" charset="0"/>
              </a:rPr>
              <a:t>banlancing</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khả</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năng</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chịu</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lỗi</a:t>
            </a:r>
            <a:r>
              <a:rPr lang="en-US" sz="2400" dirty="0">
                <a:latin typeface="Calibri" panose="020F0502020204030204" pitchFamily="34" charset="0"/>
                <a:cs typeface="Calibri" panose="020F0502020204030204" pitchFamily="34" charset="0"/>
              </a:rPr>
              <a:t> (fault tolerance)</a:t>
            </a:r>
          </a:p>
          <a:p>
            <a:pPr marL="285750" indent="-285750">
              <a:buFont typeface="Arial" panose="020B0604020202020204" pitchFamily="34" charset="0"/>
              <a:buChar char="•"/>
            </a:pPr>
            <a:r>
              <a:rPr lang="en-US" sz="2400" dirty="0" err="1">
                <a:latin typeface="Calibri" panose="020F0502020204030204" pitchFamily="34" charset="0"/>
                <a:cs typeface="Calibri" panose="020F0502020204030204" pitchFamily="34" charset="0"/>
              </a:rPr>
              <a:t>Hỗ</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trợ</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tăng</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tốc</a:t>
            </a:r>
            <a:r>
              <a:rPr lang="en-US" sz="2400" dirty="0">
                <a:latin typeface="Calibri" panose="020F0502020204030204" pitchFamily="34" charset="0"/>
                <a:cs typeface="Calibri" panose="020F0502020204030204" pitchFamily="34" charset="0"/>
              </a:rPr>
              <a:t> caching </a:t>
            </a:r>
            <a:r>
              <a:rPr lang="en-US" sz="2400" dirty="0" err="1">
                <a:latin typeface="Calibri" panose="020F0502020204030204" pitchFamily="34" charset="0"/>
                <a:cs typeface="Calibri" panose="020F0502020204030204" pitchFamily="34" charset="0"/>
              </a:rPr>
              <a:t>với</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FastCGI</a:t>
            </a:r>
            <a:r>
              <a:rPr lang="en-US" sz="2400" dirty="0">
                <a:latin typeface="Calibri" panose="020F0502020204030204" pitchFamily="34" charset="0"/>
                <a:cs typeface="Calibri" panose="020F0502020204030204" pitchFamily="34" charset="0"/>
              </a:rPr>
              <a:t>, SCGI, </a:t>
            </a:r>
            <a:r>
              <a:rPr lang="en-US" sz="2400" dirty="0" err="1">
                <a:latin typeface="Calibri" panose="020F0502020204030204" pitchFamily="34" charset="0"/>
                <a:cs typeface="Calibri" panose="020F0502020204030204" pitchFamily="34" charset="0"/>
              </a:rPr>
              <a:t>uwsgi</a:t>
            </a:r>
            <a:endParaRPr lang="en-US" sz="2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400" dirty="0" err="1">
                <a:latin typeface="Calibri" panose="020F0502020204030204" pitchFamily="34" charset="0"/>
                <a:cs typeface="Calibri" panose="020F0502020204030204" pitchFamily="34" charset="0"/>
              </a:rPr>
              <a:t>Hỗ</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trợ</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giao</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thức</a:t>
            </a:r>
            <a:r>
              <a:rPr lang="en-US" sz="2400" dirty="0">
                <a:latin typeface="Calibri" panose="020F0502020204030204" pitchFamily="34" charset="0"/>
                <a:cs typeface="Calibri" panose="020F0502020204030204" pitchFamily="34" charset="0"/>
              </a:rPr>
              <a:t> SSL, TLS SNI, HTTP/2</a:t>
            </a:r>
          </a:p>
          <a:p>
            <a:pPr marL="285750" indent="-285750">
              <a:buFont typeface="Arial" panose="020B0604020202020204" pitchFamily="34" charset="0"/>
              <a:buChar char="•"/>
            </a:pPr>
            <a:r>
              <a:rPr lang="en-US" sz="2400" dirty="0" err="1">
                <a:latin typeface="Calibri" panose="020F0502020204030204" pitchFamily="34" charset="0"/>
                <a:cs typeface="Calibri" panose="020F0502020204030204" pitchFamily="34" charset="0"/>
              </a:rPr>
              <a:t>Tạo</a:t>
            </a:r>
            <a:r>
              <a:rPr lang="en-US" sz="2400" dirty="0">
                <a:latin typeface="Calibri" panose="020F0502020204030204" pitchFamily="34" charset="0"/>
                <a:cs typeface="Calibri" panose="020F0502020204030204" pitchFamily="34" charset="0"/>
              </a:rPr>
              <a:t> virtual host</a:t>
            </a:r>
          </a:p>
          <a:p>
            <a:pPr marL="285750" indent="-285750">
              <a:buFont typeface="Arial" panose="020B0604020202020204" pitchFamily="34" charset="0"/>
              <a:buChar char="•"/>
            </a:pPr>
            <a:r>
              <a:rPr lang="en-US" sz="2400" dirty="0" err="1">
                <a:latin typeface="Calibri" panose="020F0502020204030204" pitchFamily="34" charset="0"/>
                <a:cs typeface="Calibri" panose="020F0502020204030204" pitchFamily="34" charset="0"/>
              </a:rPr>
              <a:t>Giới</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hạn</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số</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kết</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nối</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yêu</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cầu</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từ</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một</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địa</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chỉ</a:t>
            </a:r>
            <a:r>
              <a:rPr lang="en-US" sz="2400" dirty="0">
                <a:latin typeface="Calibri" panose="020F0502020204030204" pitchFamily="34" charset="0"/>
                <a:cs typeface="Calibri" panose="020F0502020204030204" pitchFamily="34" charset="0"/>
              </a:rPr>
              <a:t> IP</a:t>
            </a:r>
          </a:p>
          <a:p>
            <a:pPr marL="285750" indent="-285750">
              <a:buFont typeface="Arial" panose="020B0604020202020204" pitchFamily="34" charset="0"/>
              <a:buChar char="•"/>
            </a:pPr>
            <a:r>
              <a:rPr lang="en-US" sz="2400" dirty="0" err="1">
                <a:latin typeface="Calibri" panose="020F0502020204030204" pitchFamily="34" charset="0"/>
                <a:cs typeface="Calibri" panose="020F0502020204030204" pitchFamily="34" charset="0"/>
              </a:rPr>
              <a:t>Kiểm</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soát</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truy</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cập</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bởi</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địa</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chỉ</a:t>
            </a:r>
            <a:r>
              <a:rPr lang="en-US" sz="2400" dirty="0">
                <a:latin typeface="Calibri" panose="020F0502020204030204" pitchFamily="34" charset="0"/>
                <a:cs typeface="Calibri" panose="020F0502020204030204" pitchFamily="34" charset="0"/>
              </a:rPr>
              <a:t> IP, </a:t>
            </a:r>
            <a:r>
              <a:rPr lang="en-US" sz="2400" dirty="0" err="1">
                <a:latin typeface="Calibri" panose="020F0502020204030204" pitchFamily="34" charset="0"/>
                <a:cs typeface="Calibri" panose="020F0502020204030204" pitchFamily="34" charset="0"/>
              </a:rPr>
              <a:t>mật</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khẩu</a:t>
            </a:r>
            <a:r>
              <a:rPr lang="en-US" sz="2400" dirty="0">
                <a:latin typeface="Calibri" panose="020F0502020204030204" pitchFamily="34" charset="0"/>
                <a:cs typeface="Calibri" panose="020F0502020204030204" pitchFamily="34" charset="0"/>
              </a:rPr>
              <a:t> (HTTP basic authentication) </a:t>
            </a:r>
            <a:r>
              <a:rPr lang="en-US" sz="2400" dirty="0" err="1">
                <a:latin typeface="Calibri" panose="020F0502020204030204" pitchFamily="34" charset="0"/>
                <a:cs typeface="Calibri" panose="020F0502020204030204" pitchFamily="34" charset="0"/>
              </a:rPr>
              <a:t>và</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từ</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các</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yêu</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cầu</a:t>
            </a:r>
            <a:r>
              <a:rPr lang="en-US" sz="2400" dirty="0">
                <a:latin typeface="Calibri" panose="020F0502020204030204" pitchFamily="34" charset="0"/>
                <a:cs typeface="Calibri" panose="020F0502020204030204" pitchFamily="34" charset="0"/>
              </a:rPr>
              <a:t> con (</a:t>
            </a:r>
            <a:r>
              <a:rPr lang="en-US" sz="2400" dirty="0" err="1">
                <a:latin typeface="Calibri" panose="020F0502020204030204" pitchFamily="34" charset="0"/>
                <a:cs typeface="Calibri" panose="020F0502020204030204" pitchFamily="34" charset="0"/>
              </a:rPr>
              <a:t>subrequest</a:t>
            </a:r>
            <a:r>
              <a:rPr lang="en-US" sz="2400" dirty="0">
                <a:latin typeface="Calibri" panose="020F0502020204030204" pitchFamily="34" charset="0"/>
                <a:cs typeface="Calibri" panose="020F0502020204030204" pitchFamily="34" charset="0"/>
              </a:rPr>
              <a:t>)</a:t>
            </a:r>
          </a:p>
          <a:p>
            <a:endParaRPr lang="en-US" dirty="0">
              <a:latin typeface="Calibri" panose="020F0502020204030204" pitchFamily="34" charset="0"/>
              <a:cs typeface="Calibri" panose="020F0502020204030204" pitchFamily="34" charset="0"/>
            </a:endParaRPr>
          </a:p>
        </p:txBody>
      </p:sp>
      <p:pic>
        <p:nvPicPr>
          <p:cNvPr id="112" name="Picture 111">
            <a:extLst>
              <a:ext uri="{FF2B5EF4-FFF2-40B4-BE49-F238E27FC236}">
                <a16:creationId xmlns:a16="http://schemas.microsoft.com/office/drawing/2014/main" id="{6813F8C8-17AA-DF48-A9D3-FC19F1164C54}"/>
              </a:ext>
            </a:extLst>
          </p:cNvPr>
          <p:cNvPicPr>
            <a:picLocks noChangeAspect="1"/>
          </p:cNvPicPr>
          <p:nvPr/>
        </p:nvPicPr>
        <p:blipFill>
          <a:blip r:embed="rId2"/>
          <a:stretch>
            <a:fillRect/>
          </a:stretch>
        </p:blipFill>
        <p:spPr>
          <a:xfrm>
            <a:off x="6550925" y="3227387"/>
            <a:ext cx="5941325" cy="2835454"/>
          </a:xfrm>
          <a:prstGeom prst="rect">
            <a:avLst/>
          </a:prstGeom>
        </p:spPr>
      </p:pic>
    </p:spTree>
    <p:extLst>
      <p:ext uri="{BB962C8B-B14F-4D97-AF65-F5344CB8AC3E}">
        <p14:creationId xmlns:p14="http://schemas.microsoft.com/office/powerpoint/2010/main" val="910273813"/>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50000">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1000" fill="hold"/>
                                            <p:tgtEl>
                                              <p:spTgt spid="5"/>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50000">
                                      <p:stCondLst>
                                        <p:cond delay="750"/>
                                      </p:stCondLst>
                                      <p:childTnLst>
                                        <p:set>
                                          <p:cBhvr>
                                            <p:cTn id="10" dur="1" fill="hold">
                                              <p:stCondLst>
                                                <p:cond delay="0"/>
                                              </p:stCondLst>
                                            </p:cTn>
                                            <p:tgtEl>
                                              <p:spTgt spid="6"/>
                                            </p:tgtEl>
                                            <p:attrNameLst>
                                              <p:attrName>style.visibility</p:attrName>
                                            </p:attrNameLst>
                                          </p:cBhvr>
                                          <p:to>
                                            <p:strVal val="visible"/>
                                          </p:to>
                                        </p:set>
                                        <p:anim calcmode="lin" valueType="num" p14:bounceEnd="50000">
                                          <p:cBhvr additive="base">
                                            <p:cTn id="11" dur="1000" fill="hold"/>
                                            <p:tgtEl>
                                              <p:spTgt spid="6"/>
                                            </p:tgtEl>
                                            <p:attrNameLst>
                                              <p:attrName>ppt_x</p:attrName>
                                            </p:attrNameLst>
                                          </p:cBhvr>
                                          <p:tavLst>
                                            <p:tav tm="0">
                                              <p:val>
                                                <p:strVal val="#ppt_x"/>
                                              </p:val>
                                            </p:tav>
                                            <p:tav tm="100000">
                                              <p:val>
                                                <p:strVal val="#ppt_x"/>
                                              </p:val>
                                            </p:tav>
                                          </p:tavLst>
                                        </p:anim>
                                        <p:anim calcmode="lin" valueType="num" p14:bounceEnd="50000">
                                          <p:cBhvr additive="base">
                                            <p:cTn id="12"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7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7FB"/>
        </a:solidFill>
        <a:effectLst/>
      </p:bgPr>
    </p:bg>
    <p:spTree>
      <p:nvGrpSpPr>
        <p:cNvPr id="1" name=""/>
        <p:cNvGrpSpPr/>
        <p:nvPr/>
      </p:nvGrpSpPr>
      <p:grpSpPr>
        <a:xfrm>
          <a:off x="0" y="0"/>
          <a:ext cx="0" cy="0"/>
          <a:chOff x="0" y="0"/>
          <a:chExt cx="0" cy="0"/>
        </a:xfrm>
      </p:grpSpPr>
      <p:sp>
        <p:nvSpPr>
          <p:cNvPr id="7" name="Tiêu đề 1">
            <a:extLst>
              <a:ext uri="{FF2B5EF4-FFF2-40B4-BE49-F238E27FC236}">
                <a16:creationId xmlns:a16="http://schemas.microsoft.com/office/drawing/2014/main" id="{A5C07E93-FF91-944C-A653-1846791820AE}"/>
              </a:ext>
            </a:extLst>
          </p:cNvPr>
          <p:cNvSpPr txBox="1">
            <a:spLocks/>
          </p:cNvSpPr>
          <p:nvPr/>
        </p:nvSpPr>
        <p:spPr>
          <a:xfrm>
            <a:off x="810208" y="482536"/>
            <a:ext cx="10171922" cy="8517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b="1" kern="1200" dirty="0" err="1">
                <a:solidFill>
                  <a:schemeClr val="tx1"/>
                </a:solidFill>
                <a:latin typeface="+mn-lt"/>
                <a:ea typeface="+mj-ea"/>
                <a:cs typeface="+mj-cs"/>
              </a:rPr>
              <a:t>Các</a:t>
            </a:r>
            <a:r>
              <a:rPr lang="en-US" b="1" kern="1200" dirty="0">
                <a:solidFill>
                  <a:schemeClr val="tx1"/>
                </a:solidFill>
                <a:latin typeface="+mn-lt"/>
                <a:ea typeface="+mj-ea"/>
                <a:cs typeface="+mj-cs"/>
              </a:rPr>
              <a:t> </a:t>
            </a:r>
            <a:r>
              <a:rPr lang="en-US" b="1" kern="1200" dirty="0" err="1">
                <a:solidFill>
                  <a:schemeClr val="tx1"/>
                </a:solidFill>
                <a:latin typeface="+mn-lt"/>
                <a:ea typeface="+mj-ea"/>
                <a:cs typeface="+mj-cs"/>
              </a:rPr>
              <a:t>thông</a:t>
            </a:r>
            <a:r>
              <a:rPr lang="en-US" b="1" kern="1200" dirty="0">
                <a:solidFill>
                  <a:schemeClr val="tx1"/>
                </a:solidFill>
                <a:latin typeface="+mn-lt"/>
                <a:ea typeface="+mj-ea"/>
                <a:cs typeface="+mj-cs"/>
              </a:rPr>
              <a:t> </a:t>
            </a:r>
            <a:r>
              <a:rPr lang="en-US" b="1" kern="1200" dirty="0" err="1">
                <a:solidFill>
                  <a:schemeClr val="tx1"/>
                </a:solidFill>
                <a:latin typeface="+mn-lt"/>
                <a:ea typeface="+mj-ea"/>
                <a:cs typeface="+mj-cs"/>
              </a:rPr>
              <a:t>số</a:t>
            </a:r>
            <a:r>
              <a:rPr lang="en-US" b="1" kern="1200" dirty="0">
                <a:solidFill>
                  <a:schemeClr val="tx1"/>
                </a:solidFill>
                <a:latin typeface="+mn-lt"/>
                <a:ea typeface="+mj-ea"/>
                <a:cs typeface="+mj-cs"/>
              </a:rPr>
              <a:t> </a:t>
            </a:r>
            <a:r>
              <a:rPr lang="en-US" b="1" kern="1200" dirty="0" err="1">
                <a:solidFill>
                  <a:schemeClr val="tx1"/>
                </a:solidFill>
                <a:latin typeface="+mn-lt"/>
                <a:ea typeface="+mj-ea"/>
                <a:cs typeface="+mj-cs"/>
              </a:rPr>
              <a:t>của</a:t>
            </a:r>
            <a:r>
              <a:rPr lang="en-US" b="1" kern="1200" dirty="0">
                <a:solidFill>
                  <a:schemeClr val="tx1"/>
                </a:solidFill>
                <a:latin typeface="+mn-lt"/>
                <a:ea typeface="+mj-ea"/>
                <a:cs typeface="+mj-cs"/>
              </a:rPr>
              <a:t> </a:t>
            </a:r>
            <a:r>
              <a:rPr lang="en-US" b="1" kern="1200" dirty="0" err="1">
                <a:solidFill>
                  <a:schemeClr val="tx1"/>
                </a:solidFill>
                <a:latin typeface="+mn-lt"/>
                <a:ea typeface="+mj-ea"/>
                <a:cs typeface="+mj-cs"/>
              </a:rPr>
              <a:t>quan</a:t>
            </a:r>
            <a:r>
              <a:rPr lang="en-US" b="1" kern="1200" dirty="0">
                <a:solidFill>
                  <a:schemeClr val="tx1"/>
                </a:solidFill>
                <a:latin typeface="+mn-lt"/>
                <a:ea typeface="+mj-ea"/>
                <a:cs typeface="+mj-cs"/>
              </a:rPr>
              <a:t> </a:t>
            </a:r>
            <a:r>
              <a:rPr lang="en-US" b="1" kern="1200" dirty="0" err="1">
                <a:solidFill>
                  <a:schemeClr val="tx1"/>
                </a:solidFill>
                <a:latin typeface="+mn-lt"/>
                <a:ea typeface="+mj-ea"/>
                <a:cs typeface="+mj-cs"/>
              </a:rPr>
              <a:t>trọng</a:t>
            </a:r>
            <a:r>
              <a:rPr lang="en-US" b="1" kern="1200" dirty="0">
                <a:solidFill>
                  <a:schemeClr val="tx1"/>
                </a:solidFill>
                <a:latin typeface="+mn-lt"/>
                <a:ea typeface="+mj-ea"/>
                <a:cs typeface="+mj-cs"/>
              </a:rPr>
              <a:t> </a:t>
            </a:r>
            <a:r>
              <a:rPr lang="en-US" b="1" kern="1200" dirty="0" err="1">
                <a:solidFill>
                  <a:schemeClr val="tx1"/>
                </a:solidFill>
                <a:latin typeface="+mn-lt"/>
                <a:ea typeface="+mj-ea"/>
                <a:cs typeface="+mj-cs"/>
              </a:rPr>
              <a:t>trong</a:t>
            </a:r>
            <a:r>
              <a:rPr lang="en-US" b="1" kern="1200" dirty="0">
                <a:solidFill>
                  <a:schemeClr val="tx1"/>
                </a:solidFill>
                <a:latin typeface="+mn-lt"/>
                <a:ea typeface="+mj-ea"/>
                <a:cs typeface="+mj-cs"/>
              </a:rPr>
              <a:t> Nginx</a:t>
            </a:r>
          </a:p>
        </p:txBody>
      </p:sp>
      <p:sp>
        <p:nvSpPr>
          <p:cNvPr id="8" name="TextBox 7">
            <a:extLst>
              <a:ext uri="{FF2B5EF4-FFF2-40B4-BE49-F238E27FC236}">
                <a16:creationId xmlns:a16="http://schemas.microsoft.com/office/drawing/2014/main" id="{2B845ABB-BDF9-2B4E-B3F7-2B2EB854BBAC}"/>
              </a:ext>
            </a:extLst>
          </p:cNvPr>
          <p:cNvSpPr txBox="1"/>
          <p:nvPr/>
        </p:nvSpPr>
        <p:spPr>
          <a:xfrm>
            <a:off x="622851" y="1550503"/>
            <a:ext cx="11158331" cy="4903305"/>
          </a:xfrm>
          <a:prstGeom prst="rect">
            <a:avLst/>
          </a:prstGeom>
        </p:spPr>
        <p:txBody>
          <a:bodyPr vert="horz" lIns="91440" tIns="45720" rIns="91440" bIns="45720" rtlCol="0">
            <a:normAutofit fontScale="92500" lnSpcReduction="20000"/>
          </a:bodyPr>
          <a:lstStyle/>
          <a:p>
            <a:pPr indent="-228600" defTabSz="914400">
              <a:lnSpc>
                <a:spcPct val="150000"/>
              </a:lnSpc>
              <a:spcAft>
                <a:spcPts val="600"/>
              </a:spcAft>
              <a:buFont typeface="Arial" panose="020B0604020202020204" pitchFamily="34" charset="0"/>
              <a:buChar char="•"/>
            </a:pPr>
            <a:r>
              <a:rPr lang="en-US" sz="2600" b="1" dirty="0" err="1"/>
              <a:t>worker_processes</a:t>
            </a:r>
            <a:r>
              <a:rPr lang="en-US" sz="2600" dirty="0"/>
              <a:t>: </a:t>
            </a:r>
            <a:r>
              <a:rPr lang="en-US" sz="2600" dirty="0" err="1"/>
              <a:t>số</a:t>
            </a:r>
            <a:r>
              <a:rPr lang="en-US" sz="2600" dirty="0"/>
              <a:t> CPU </a:t>
            </a:r>
            <a:r>
              <a:rPr lang="en-US" sz="2600" dirty="0" err="1"/>
              <a:t>để</a:t>
            </a:r>
            <a:r>
              <a:rPr lang="en-US" sz="2600" dirty="0"/>
              <a:t> </a:t>
            </a:r>
            <a:r>
              <a:rPr lang="en-US" sz="2600" dirty="0" err="1"/>
              <a:t>xử</a:t>
            </a:r>
            <a:r>
              <a:rPr lang="en-US" sz="2600" dirty="0"/>
              <a:t> </a:t>
            </a:r>
            <a:r>
              <a:rPr lang="en-US" sz="2600" dirty="0" err="1"/>
              <a:t>lý</a:t>
            </a:r>
            <a:r>
              <a:rPr lang="en-US" sz="2600" dirty="0"/>
              <a:t> </a:t>
            </a:r>
            <a:r>
              <a:rPr lang="en-US" sz="2600" dirty="0" err="1"/>
              <a:t>các</a:t>
            </a:r>
            <a:r>
              <a:rPr lang="en-US" sz="2600" dirty="0"/>
              <a:t> </a:t>
            </a:r>
            <a:r>
              <a:rPr lang="en-US" sz="2600" dirty="0" err="1"/>
              <a:t>tác</a:t>
            </a:r>
            <a:r>
              <a:rPr lang="en-US" sz="2600" dirty="0"/>
              <a:t> </a:t>
            </a:r>
            <a:r>
              <a:rPr lang="en-US" sz="2600" dirty="0" err="1"/>
              <a:t>vụ</a:t>
            </a:r>
            <a:r>
              <a:rPr lang="en-US" sz="2600" dirty="0"/>
              <a:t>. </a:t>
            </a:r>
          </a:p>
          <a:p>
            <a:pPr indent="-228600" defTabSz="914400">
              <a:lnSpc>
                <a:spcPct val="150000"/>
              </a:lnSpc>
              <a:spcAft>
                <a:spcPts val="600"/>
              </a:spcAft>
              <a:buFont typeface="Arial" panose="020B0604020202020204" pitchFamily="34" charset="0"/>
              <a:buChar char="•"/>
            </a:pPr>
            <a:r>
              <a:rPr lang="en-US" sz="2600" b="1" dirty="0" err="1"/>
              <a:t>worker_connections</a:t>
            </a:r>
            <a:r>
              <a:rPr lang="en-US" sz="2600" b="1" dirty="0"/>
              <a:t>:</a:t>
            </a:r>
            <a:r>
              <a:rPr lang="en-US" sz="2600" dirty="0"/>
              <a:t> </a:t>
            </a:r>
            <a:r>
              <a:rPr lang="en-US" sz="2600" dirty="0" err="1"/>
              <a:t>sẽ</a:t>
            </a:r>
            <a:r>
              <a:rPr lang="en-US" sz="2600" dirty="0"/>
              <a:t> </a:t>
            </a:r>
            <a:r>
              <a:rPr lang="en-US" sz="2600" dirty="0" err="1"/>
              <a:t>cho</a:t>
            </a:r>
            <a:r>
              <a:rPr lang="en-US" sz="2600" dirty="0"/>
              <a:t> </a:t>
            </a:r>
            <a:r>
              <a:rPr lang="en-US" sz="2600" dirty="0" err="1"/>
              <a:t>biết</a:t>
            </a:r>
            <a:r>
              <a:rPr lang="en-US" sz="2600" dirty="0"/>
              <a:t> </a:t>
            </a:r>
            <a:r>
              <a:rPr lang="en-US" sz="2600" dirty="0" err="1"/>
              <a:t>số</a:t>
            </a:r>
            <a:r>
              <a:rPr lang="en-US" sz="2600" dirty="0"/>
              <a:t> </a:t>
            </a:r>
            <a:r>
              <a:rPr lang="en-US" sz="2600" dirty="0" err="1"/>
              <a:t>lượng</a:t>
            </a:r>
            <a:r>
              <a:rPr lang="en-US" sz="2600" dirty="0"/>
              <a:t> connection </a:t>
            </a:r>
            <a:r>
              <a:rPr lang="en-US" sz="2600" dirty="0" err="1"/>
              <a:t>mà</a:t>
            </a:r>
            <a:r>
              <a:rPr lang="en-US" sz="2600" dirty="0"/>
              <a:t> CPU </a:t>
            </a:r>
            <a:r>
              <a:rPr lang="en-US" sz="2600" dirty="0" err="1"/>
              <a:t>sẽ</a:t>
            </a:r>
            <a:r>
              <a:rPr lang="en-US" sz="2600" dirty="0"/>
              <a:t> </a:t>
            </a:r>
            <a:r>
              <a:rPr lang="en-US" sz="2600" dirty="0" err="1"/>
              <a:t>xử</a:t>
            </a:r>
            <a:r>
              <a:rPr lang="en-US" sz="2600" dirty="0"/>
              <a:t> </a:t>
            </a:r>
            <a:r>
              <a:rPr lang="en-US" sz="2600" dirty="0" err="1"/>
              <a:t>lý</a:t>
            </a:r>
            <a:r>
              <a:rPr lang="en-US" sz="2600" dirty="0"/>
              <a:t>. </a:t>
            </a:r>
          </a:p>
          <a:p>
            <a:pPr indent="-228600" defTabSz="914400">
              <a:lnSpc>
                <a:spcPct val="150000"/>
              </a:lnSpc>
              <a:spcAft>
                <a:spcPts val="600"/>
              </a:spcAft>
              <a:buFont typeface="Arial" panose="020B0604020202020204" pitchFamily="34" charset="0"/>
              <a:buChar char="•"/>
            </a:pPr>
            <a:r>
              <a:rPr lang="en-US" sz="2600" b="1" dirty="0"/>
              <a:t>Buffers:  </a:t>
            </a:r>
            <a:r>
              <a:rPr lang="en-US" sz="2600" dirty="0" err="1"/>
              <a:t>Thiết</a:t>
            </a:r>
            <a:r>
              <a:rPr lang="en-US" sz="2600" dirty="0"/>
              <a:t> </a:t>
            </a:r>
            <a:r>
              <a:rPr lang="en-US" sz="2600" dirty="0" err="1"/>
              <a:t>lập</a:t>
            </a:r>
            <a:r>
              <a:rPr lang="en-US" sz="2600" dirty="0"/>
              <a:t> </a:t>
            </a:r>
            <a:r>
              <a:rPr lang="en-US" sz="2600" dirty="0" err="1"/>
              <a:t>bộ</a:t>
            </a:r>
            <a:r>
              <a:rPr lang="en-US" sz="2600" dirty="0"/>
              <a:t> </a:t>
            </a:r>
            <a:r>
              <a:rPr lang="en-US" sz="2600" dirty="0" err="1"/>
              <a:t>nhớ</a:t>
            </a:r>
            <a:r>
              <a:rPr lang="en-US" sz="2600" dirty="0"/>
              <a:t> buffer </a:t>
            </a:r>
            <a:r>
              <a:rPr lang="en-US" sz="2600" dirty="0" err="1"/>
              <a:t>quá</a:t>
            </a:r>
            <a:r>
              <a:rPr lang="en-US" sz="2600" dirty="0"/>
              <a:t> </a:t>
            </a:r>
            <a:r>
              <a:rPr lang="en-US" sz="2600" dirty="0" err="1"/>
              <a:t>nhỏ</a:t>
            </a:r>
            <a:r>
              <a:rPr lang="en-US" sz="2600" dirty="0"/>
              <a:t> </a:t>
            </a:r>
            <a:r>
              <a:rPr lang="en-US" sz="2600" dirty="0" err="1"/>
              <a:t>thì</a:t>
            </a:r>
            <a:r>
              <a:rPr lang="en-US" sz="2600" dirty="0"/>
              <a:t> </a:t>
            </a:r>
            <a:r>
              <a:rPr lang="en-US" sz="2600" dirty="0" err="1"/>
              <a:t>sẽ</a:t>
            </a:r>
            <a:r>
              <a:rPr lang="en-US" sz="2600" dirty="0"/>
              <a:t> </a:t>
            </a:r>
            <a:r>
              <a:rPr lang="en-US" sz="2600" dirty="0" err="1"/>
              <a:t>dễ</a:t>
            </a:r>
            <a:r>
              <a:rPr lang="en-US" sz="2600" dirty="0"/>
              <a:t> </a:t>
            </a:r>
            <a:r>
              <a:rPr lang="en-US" sz="2600" dirty="0" err="1"/>
              <a:t>dẫn</a:t>
            </a:r>
            <a:r>
              <a:rPr lang="en-US" sz="2600" dirty="0"/>
              <a:t> </a:t>
            </a:r>
            <a:r>
              <a:rPr lang="en-US" sz="2600" dirty="0" err="1"/>
              <a:t>tới</a:t>
            </a:r>
            <a:r>
              <a:rPr lang="en-US" sz="2600" dirty="0"/>
              <a:t> </a:t>
            </a:r>
            <a:r>
              <a:rPr lang="en-US" sz="2600" dirty="0" err="1"/>
              <a:t>tình</a:t>
            </a:r>
            <a:r>
              <a:rPr lang="en-US" sz="2600" dirty="0"/>
              <a:t> </a:t>
            </a:r>
            <a:r>
              <a:rPr lang="en-US" sz="2600" dirty="0" err="1"/>
              <a:t>trạng</a:t>
            </a:r>
            <a:r>
              <a:rPr lang="en-US" sz="2600" dirty="0"/>
              <a:t> “</a:t>
            </a:r>
            <a:r>
              <a:rPr lang="en-US" sz="2600" dirty="0" err="1"/>
              <a:t>thắt</a:t>
            </a:r>
            <a:r>
              <a:rPr lang="en-US" sz="2600" dirty="0"/>
              <a:t> </a:t>
            </a:r>
            <a:r>
              <a:rPr lang="en-US" sz="2600" dirty="0" err="1"/>
              <a:t>cỗ</a:t>
            </a:r>
            <a:r>
              <a:rPr lang="en-US" sz="2600" dirty="0"/>
              <a:t> chai” </a:t>
            </a:r>
            <a:r>
              <a:rPr lang="en-US" sz="2600" dirty="0" err="1"/>
              <a:t>khi</a:t>
            </a:r>
            <a:r>
              <a:rPr lang="en-US" sz="2600" dirty="0"/>
              <a:t> web server </a:t>
            </a:r>
            <a:r>
              <a:rPr lang="en-US" sz="2600" dirty="0" err="1"/>
              <a:t>của</a:t>
            </a:r>
            <a:r>
              <a:rPr lang="en-US" sz="2600" dirty="0"/>
              <a:t> </a:t>
            </a:r>
            <a:r>
              <a:rPr lang="en-US" sz="2600" dirty="0" err="1"/>
              <a:t>chúng</a:t>
            </a:r>
            <a:r>
              <a:rPr lang="en-US" sz="2600" dirty="0"/>
              <a:t> ta </a:t>
            </a:r>
            <a:r>
              <a:rPr lang="en-US" sz="2600" dirty="0" err="1"/>
              <a:t>tiếp</a:t>
            </a:r>
            <a:r>
              <a:rPr lang="en-US" sz="2600" dirty="0"/>
              <a:t> </a:t>
            </a:r>
            <a:r>
              <a:rPr lang="en-US" sz="2600" dirty="0" err="1"/>
              <a:t>nhận</a:t>
            </a:r>
            <a:r>
              <a:rPr lang="en-US" sz="2600" dirty="0"/>
              <a:t> </a:t>
            </a:r>
            <a:r>
              <a:rPr lang="en-US" sz="2600" dirty="0" err="1"/>
              <a:t>một</a:t>
            </a:r>
            <a:r>
              <a:rPr lang="en-US" sz="2600" dirty="0"/>
              <a:t> </a:t>
            </a:r>
            <a:r>
              <a:rPr lang="en-US" sz="2600" dirty="0" err="1"/>
              <a:t>lượng</a:t>
            </a:r>
            <a:r>
              <a:rPr lang="en-US" sz="2600" dirty="0"/>
              <a:t> traffic </a:t>
            </a:r>
            <a:r>
              <a:rPr lang="en-US" sz="2600" dirty="0" err="1"/>
              <a:t>lớn</a:t>
            </a:r>
            <a:r>
              <a:rPr lang="en-US" sz="2600" dirty="0"/>
              <a:t>. </a:t>
            </a:r>
            <a:r>
              <a:rPr lang="en-US" sz="2600" dirty="0" err="1"/>
              <a:t>Chúng</a:t>
            </a:r>
            <a:r>
              <a:rPr lang="en-US" sz="2600" dirty="0"/>
              <a:t> ta </a:t>
            </a:r>
            <a:r>
              <a:rPr lang="en-US" sz="2600" dirty="0" err="1"/>
              <a:t>có</a:t>
            </a:r>
            <a:r>
              <a:rPr lang="en-US" sz="2600" dirty="0"/>
              <a:t> </a:t>
            </a:r>
            <a:r>
              <a:rPr lang="en-US" sz="2600" dirty="0" err="1"/>
              <a:t>thể</a:t>
            </a:r>
            <a:r>
              <a:rPr lang="en-US" sz="2600" dirty="0"/>
              <a:t> </a:t>
            </a:r>
            <a:r>
              <a:rPr lang="en-US" sz="2600" dirty="0" err="1"/>
              <a:t>thêm</a:t>
            </a:r>
            <a:r>
              <a:rPr lang="en-US" sz="2600" dirty="0"/>
              <a:t> </a:t>
            </a:r>
            <a:r>
              <a:rPr lang="en-US" sz="2600" dirty="0" err="1"/>
              <a:t>vào</a:t>
            </a:r>
            <a:r>
              <a:rPr lang="en-US" sz="2600" dirty="0"/>
              <a:t> </a:t>
            </a:r>
            <a:r>
              <a:rPr lang="en-US" sz="2600" dirty="0" err="1"/>
              <a:t>các</a:t>
            </a:r>
            <a:r>
              <a:rPr lang="en-US" sz="2600" dirty="0"/>
              <a:t> </a:t>
            </a:r>
            <a:r>
              <a:rPr lang="en-US" sz="2600" dirty="0" err="1"/>
              <a:t>dòng</a:t>
            </a:r>
            <a:r>
              <a:rPr lang="en-US" sz="2600" dirty="0"/>
              <a:t> </a:t>
            </a:r>
            <a:r>
              <a:rPr lang="en-US" sz="2600" dirty="0" err="1"/>
              <a:t>cấu</a:t>
            </a:r>
            <a:r>
              <a:rPr lang="en-US" sz="2600" dirty="0"/>
              <a:t> </a:t>
            </a:r>
            <a:r>
              <a:rPr lang="en-US" sz="2600" dirty="0" err="1"/>
              <a:t>hình</a:t>
            </a:r>
            <a:r>
              <a:rPr lang="en-US" sz="2600" dirty="0"/>
              <a:t> ở </a:t>
            </a:r>
            <a:r>
              <a:rPr lang="en-US" sz="2600" dirty="0" err="1"/>
              <a:t>thẻ</a:t>
            </a:r>
            <a:r>
              <a:rPr lang="en-US" sz="2600" dirty="0"/>
              <a:t> http </a:t>
            </a:r>
            <a:r>
              <a:rPr lang="en-US" sz="2600" dirty="0" err="1"/>
              <a:t>của</a:t>
            </a:r>
            <a:r>
              <a:rPr lang="en-US" sz="2600" dirty="0"/>
              <a:t> file </a:t>
            </a:r>
            <a:r>
              <a:rPr lang="en-US" sz="2600" dirty="0" err="1"/>
              <a:t>cấu</a:t>
            </a:r>
            <a:r>
              <a:rPr lang="en-US" sz="2600" dirty="0"/>
              <a:t> </a:t>
            </a:r>
            <a:r>
              <a:rPr lang="en-US" sz="2600" dirty="0" err="1"/>
              <a:t>hình</a:t>
            </a:r>
            <a:r>
              <a:rPr lang="en-US" sz="2600" dirty="0"/>
              <a:t> </a:t>
            </a:r>
            <a:r>
              <a:rPr lang="en-US" sz="2600" dirty="0" err="1"/>
              <a:t>chính</a:t>
            </a:r>
            <a:r>
              <a:rPr lang="en-US" sz="2600" dirty="0"/>
              <a:t> </a:t>
            </a:r>
            <a:r>
              <a:rPr lang="en-US" sz="2600" dirty="0" err="1"/>
              <a:t>nginx.conf</a:t>
            </a:r>
            <a:r>
              <a:rPr lang="en-US" sz="2600" dirty="0"/>
              <a:t>.</a:t>
            </a:r>
          </a:p>
          <a:p>
            <a:pPr indent="-228600" defTabSz="914400">
              <a:lnSpc>
                <a:spcPct val="150000"/>
              </a:lnSpc>
              <a:spcAft>
                <a:spcPts val="600"/>
              </a:spcAft>
              <a:buFont typeface="Arial" panose="020B0604020202020204" pitchFamily="34" charset="0"/>
              <a:buChar char="•"/>
            </a:pPr>
            <a:r>
              <a:rPr lang="en-US" sz="2600" b="1" dirty="0" err="1"/>
              <a:t>Nén</a:t>
            </a:r>
            <a:r>
              <a:rPr lang="en-US" sz="2600" b="1" dirty="0"/>
              <a:t> </a:t>
            </a:r>
            <a:r>
              <a:rPr lang="en-US" sz="2600" b="1" dirty="0" err="1"/>
              <a:t>các</a:t>
            </a:r>
            <a:r>
              <a:rPr lang="en-US" sz="2600" b="1" dirty="0"/>
              <a:t> </a:t>
            </a:r>
            <a:r>
              <a:rPr lang="en-US" sz="2600" b="1" dirty="0" err="1"/>
              <a:t>gói</a:t>
            </a:r>
            <a:r>
              <a:rPr lang="en-US" sz="2600" b="1" dirty="0"/>
              <a:t> </a:t>
            </a:r>
            <a:r>
              <a:rPr lang="en-US" sz="2600" b="1" dirty="0" err="1"/>
              <a:t>dữ</a:t>
            </a:r>
            <a:r>
              <a:rPr lang="en-US" sz="2600" b="1" dirty="0"/>
              <a:t> </a:t>
            </a:r>
            <a:r>
              <a:rPr lang="en-US" sz="2600" b="1" dirty="0" err="1"/>
              <a:t>liệu</a:t>
            </a:r>
            <a:r>
              <a:rPr lang="en-US" sz="2600" b="1" dirty="0"/>
              <a:t> </a:t>
            </a:r>
            <a:r>
              <a:rPr lang="en-US" sz="2600" b="1" dirty="0" err="1"/>
              <a:t>gửi</a:t>
            </a:r>
            <a:r>
              <a:rPr lang="en-US" sz="2600" b="1" dirty="0"/>
              <a:t> </a:t>
            </a:r>
            <a:r>
              <a:rPr lang="en-US" sz="2600" b="1" dirty="0" err="1"/>
              <a:t>đi</a:t>
            </a:r>
            <a:r>
              <a:rPr lang="en-US" sz="2600" b="1" dirty="0"/>
              <a:t> </a:t>
            </a:r>
            <a:r>
              <a:rPr lang="en-US" sz="2600" b="1" dirty="0" err="1"/>
              <a:t>bằng</a:t>
            </a:r>
            <a:r>
              <a:rPr lang="en-US" sz="2600" b="1" dirty="0"/>
              <a:t> </a:t>
            </a:r>
            <a:r>
              <a:rPr lang="en-US" sz="2600" b="1" dirty="0" err="1"/>
              <a:t>Gzip</a:t>
            </a:r>
            <a:r>
              <a:rPr lang="en-US" sz="2600" b="1" dirty="0"/>
              <a:t>: </a:t>
            </a:r>
            <a:r>
              <a:rPr lang="en-US" sz="2600" dirty="0" err="1"/>
              <a:t>Gzip</a:t>
            </a:r>
            <a:r>
              <a:rPr lang="en-US" sz="2600" dirty="0"/>
              <a:t> </a:t>
            </a:r>
            <a:r>
              <a:rPr lang="en-US" sz="2600" dirty="0" err="1"/>
              <a:t>sẽ</a:t>
            </a:r>
            <a:r>
              <a:rPr lang="en-US" sz="2600" dirty="0"/>
              <a:t> </a:t>
            </a:r>
            <a:r>
              <a:rPr lang="en-US" sz="2600" dirty="0" err="1"/>
              <a:t>giúp</a:t>
            </a:r>
            <a:r>
              <a:rPr lang="en-US" sz="2600" dirty="0"/>
              <a:t> </a:t>
            </a:r>
            <a:r>
              <a:rPr lang="en-US" sz="2600" dirty="0" err="1"/>
              <a:t>nén</a:t>
            </a:r>
            <a:r>
              <a:rPr lang="en-US" sz="2600" dirty="0"/>
              <a:t> </a:t>
            </a:r>
            <a:r>
              <a:rPr lang="en-US" sz="2600" dirty="0" err="1"/>
              <a:t>các</a:t>
            </a:r>
            <a:r>
              <a:rPr lang="en-US" sz="2600" dirty="0"/>
              <a:t> </a:t>
            </a:r>
            <a:r>
              <a:rPr lang="en-US" sz="2600" dirty="0" err="1"/>
              <a:t>dữ</a:t>
            </a:r>
            <a:r>
              <a:rPr lang="en-US" sz="2600" dirty="0"/>
              <a:t> </a:t>
            </a:r>
            <a:r>
              <a:rPr lang="en-US" sz="2600" dirty="0" err="1"/>
              <a:t>liệu</a:t>
            </a:r>
            <a:r>
              <a:rPr lang="en-US" sz="2600" dirty="0"/>
              <a:t> </a:t>
            </a:r>
            <a:r>
              <a:rPr lang="en-US" sz="2600" dirty="0" err="1"/>
              <a:t>trước</a:t>
            </a:r>
            <a:r>
              <a:rPr lang="en-US" sz="2600" dirty="0"/>
              <a:t> </a:t>
            </a:r>
            <a:r>
              <a:rPr lang="en-US" sz="2600" dirty="0" err="1"/>
              <a:t>khi</a:t>
            </a:r>
            <a:r>
              <a:rPr lang="en-US" sz="2600" dirty="0"/>
              <a:t> </a:t>
            </a:r>
            <a:r>
              <a:rPr lang="en-US" sz="2600" dirty="0" err="1"/>
              <a:t>chuyển</a:t>
            </a:r>
            <a:r>
              <a:rPr lang="en-US" sz="2600" dirty="0"/>
              <a:t> </a:t>
            </a:r>
            <a:r>
              <a:rPr lang="en-US" sz="2600" dirty="0" err="1"/>
              <a:t>chúng</a:t>
            </a:r>
            <a:r>
              <a:rPr lang="en-US" sz="2600" dirty="0"/>
              <a:t> </a:t>
            </a:r>
            <a:r>
              <a:rPr lang="en-US" sz="2600" dirty="0" err="1"/>
              <a:t>tới</a:t>
            </a:r>
            <a:r>
              <a:rPr lang="en-US" sz="2600" dirty="0"/>
              <a:t> Client. </a:t>
            </a:r>
            <a:r>
              <a:rPr lang="en-US" sz="2600" dirty="0" err="1"/>
              <a:t>Đây</a:t>
            </a:r>
            <a:r>
              <a:rPr lang="en-US" sz="2600" dirty="0"/>
              <a:t> </a:t>
            </a:r>
            <a:r>
              <a:rPr lang="en-US" sz="2600" dirty="0" err="1"/>
              <a:t>là</a:t>
            </a:r>
            <a:r>
              <a:rPr lang="en-US" sz="2600" dirty="0"/>
              <a:t> </a:t>
            </a:r>
            <a:r>
              <a:rPr lang="en-US" sz="2600" dirty="0" err="1"/>
              <a:t>một</a:t>
            </a:r>
            <a:r>
              <a:rPr lang="en-US" sz="2600" dirty="0"/>
              <a:t> </a:t>
            </a:r>
            <a:r>
              <a:rPr lang="en-US" sz="2600" dirty="0" err="1"/>
              <a:t>cách</a:t>
            </a:r>
            <a:r>
              <a:rPr lang="en-US" sz="2600" dirty="0"/>
              <a:t> </a:t>
            </a:r>
            <a:r>
              <a:rPr lang="en-US" sz="2600" dirty="0" err="1"/>
              <a:t>để</a:t>
            </a:r>
            <a:r>
              <a:rPr lang="en-US" sz="2600" dirty="0"/>
              <a:t> </a:t>
            </a:r>
            <a:r>
              <a:rPr lang="en-US" sz="2600" dirty="0" err="1"/>
              <a:t>tăng</a:t>
            </a:r>
            <a:r>
              <a:rPr lang="en-US" sz="2600" dirty="0"/>
              <a:t> </a:t>
            </a:r>
            <a:r>
              <a:rPr lang="en-US" sz="2600" dirty="0" err="1"/>
              <a:t>tốc</a:t>
            </a:r>
            <a:r>
              <a:rPr lang="en-US" sz="2600" dirty="0"/>
              <a:t> </a:t>
            </a:r>
            <a:r>
              <a:rPr lang="en-US" sz="2600" dirty="0" err="1"/>
              <a:t>độ</a:t>
            </a:r>
            <a:r>
              <a:rPr lang="en-US" sz="2600" dirty="0"/>
              <a:t> </a:t>
            </a:r>
            <a:r>
              <a:rPr lang="en-US" sz="2600" dirty="0" err="1"/>
              <a:t>tuy</a:t>
            </a:r>
            <a:r>
              <a:rPr lang="en-US" sz="2600" dirty="0"/>
              <a:t> </a:t>
            </a:r>
            <a:r>
              <a:rPr lang="en-US" sz="2600" dirty="0" err="1"/>
              <a:t>cập</a:t>
            </a:r>
            <a:r>
              <a:rPr lang="en-US" sz="2600" dirty="0"/>
              <a:t> website </a:t>
            </a:r>
            <a:r>
              <a:rPr lang="en-US" sz="2600" dirty="0" err="1"/>
              <a:t>của</a:t>
            </a:r>
            <a:r>
              <a:rPr lang="en-US" sz="2600" dirty="0"/>
              <a:t> </a:t>
            </a:r>
            <a:r>
              <a:rPr lang="en-US" sz="2600" dirty="0" err="1"/>
              <a:t>chúng</a:t>
            </a:r>
            <a:r>
              <a:rPr lang="en-US" sz="2600" dirty="0"/>
              <a:t> ta</a:t>
            </a:r>
          </a:p>
          <a:p>
            <a:pPr indent="-228600" defTabSz="914400">
              <a:lnSpc>
                <a:spcPct val="150000"/>
              </a:lnSpc>
              <a:spcAft>
                <a:spcPts val="600"/>
              </a:spcAft>
              <a:buFont typeface="Arial" panose="020B0604020202020204" pitchFamily="34" charset="0"/>
              <a:buChar char="•"/>
            </a:pPr>
            <a:r>
              <a:rPr lang="en-US" sz="2600" b="1" dirty="0"/>
              <a:t>Cache </a:t>
            </a:r>
            <a:r>
              <a:rPr lang="en-US" sz="2600" b="1" dirty="0" err="1"/>
              <a:t>nội</a:t>
            </a:r>
            <a:r>
              <a:rPr lang="en-US" sz="2600" b="1" dirty="0"/>
              <a:t> dung </a:t>
            </a:r>
            <a:r>
              <a:rPr lang="en-US" sz="2600" b="1" dirty="0" err="1"/>
              <a:t>các</a:t>
            </a:r>
            <a:r>
              <a:rPr lang="en-US" sz="2600" b="1" dirty="0"/>
              <a:t> </a:t>
            </a:r>
            <a:r>
              <a:rPr lang="en-US" sz="2600" b="1" dirty="0" err="1"/>
              <a:t>tệp</a:t>
            </a:r>
            <a:r>
              <a:rPr lang="en-US" sz="2600" b="1" dirty="0"/>
              <a:t> tin </a:t>
            </a:r>
            <a:r>
              <a:rPr lang="en-US" sz="2600" b="1" dirty="0" err="1"/>
              <a:t>tĩnh</a:t>
            </a:r>
            <a:r>
              <a:rPr lang="en-US" sz="2600" b="1" dirty="0"/>
              <a:t>: </a:t>
            </a:r>
            <a:r>
              <a:rPr lang="en-US" sz="2600" dirty="0" err="1"/>
              <a:t>Chúng</a:t>
            </a:r>
            <a:r>
              <a:rPr lang="en-US" sz="2600" dirty="0"/>
              <a:t> ta </a:t>
            </a:r>
            <a:r>
              <a:rPr lang="en-US" sz="2600" dirty="0" err="1"/>
              <a:t>nên</a:t>
            </a:r>
            <a:r>
              <a:rPr lang="en-US" sz="2600" dirty="0"/>
              <a:t> </a:t>
            </a:r>
            <a:r>
              <a:rPr lang="en-US" sz="2600" dirty="0" err="1"/>
              <a:t>thực</a:t>
            </a:r>
            <a:r>
              <a:rPr lang="en-US" sz="2600" dirty="0"/>
              <a:t> </a:t>
            </a:r>
            <a:r>
              <a:rPr lang="en-US" sz="2600" dirty="0" err="1"/>
              <a:t>hiện</a:t>
            </a:r>
            <a:r>
              <a:rPr lang="en-US" sz="2600" dirty="0"/>
              <a:t> </a:t>
            </a:r>
            <a:r>
              <a:rPr lang="en-US" sz="2600" dirty="0" err="1"/>
              <a:t>việc</a:t>
            </a:r>
            <a:r>
              <a:rPr lang="en-US" sz="2600" dirty="0"/>
              <a:t> </a:t>
            </a:r>
            <a:r>
              <a:rPr lang="en-US" sz="2600" dirty="0" err="1"/>
              <a:t>lưu</a:t>
            </a:r>
            <a:r>
              <a:rPr lang="en-US" sz="2600" dirty="0"/>
              <a:t> Cache </a:t>
            </a:r>
            <a:r>
              <a:rPr lang="en-US" sz="2600" dirty="0" err="1"/>
              <a:t>lại</a:t>
            </a:r>
            <a:r>
              <a:rPr lang="en-US" sz="2600" dirty="0"/>
              <a:t> </a:t>
            </a:r>
            <a:r>
              <a:rPr lang="en-US" sz="2600" dirty="0" err="1"/>
              <a:t>các</a:t>
            </a:r>
            <a:r>
              <a:rPr lang="en-US" sz="2600" dirty="0"/>
              <a:t> </a:t>
            </a:r>
            <a:r>
              <a:rPr lang="en-US" sz="2600" dirty="0" err="1"/>
              <a:t>tệp</a:t>
            </a:r>
            <a:r>
              <a:rPr lang="en-US" sz="2600" dirty="0"/>
              <a:t> tin </a:t>
            </a:r>
            <a:r>
              <a:rPr lang="en-US" sz="2600" dirty="0" err="1"/>
              <a:t>có</a:t>
            </a:r>
            <a:r>
              <a:rPr lang="en-US" sz="2600" dirty="0"/>
              <a:t> </a:t>
            </a:r>
            <a:r>
              <a:rPr lang="en-US" sz="2600" dirty="0" err="1"/>
              <a:t>nội</a:t>
            </a:r>
            <a:r>
              <a:rPr lang="en-US" sz="2600" dirty="0"/>
              <a:t> dung </a:t>
            </a:r>
            <a:r>
              <a:rPr lang="en-US" sz="2600" dirty="0" err="1"/>
              <a:t>tĩnh</a:t>
            </a:r>
            <a:r>
              <a:rPr lang="en-US" sz="2600" dirty="0"/>
              <a:t> </a:t>
            </a:r>
            <a:r>
              <a:rPr lang="en-US" sz="2600" dirty="0" err="1"/>
              <a:t>này</a:t>
            </a:r>
            <a:r>
              <a:rPr lang="en-US" sz="2600" dirty="0"/>
              <a:t> </a:t>
            </a:r>
            <a:r>
              <a:rPr lang="en-US" sz="2600" dirty="0" err="1"/>
              <a:t>trên</a:t>
            </a:r>
            <a:r>
              <a:rPr lang="en-US" sz="2600" dirty="0"/>
              <a:t> Nginx.</a:t>
            </a:r>
          </a:p>
        </p:txBody>
      </p:sp>
    </p:spTree>
    <p:extLst>
      <p:ext uri="{BB962C8B-B14F-4D97-AF65-F5344CB8AC3E}">
        <p14:creationId xmlns:p14="http://schemas.microsoft.com/office/powerpoint/2010/main" val="349236938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7FB"/>
        </a:solidFill>
        <a:effectLst/>
      </p:bgPr>
    </p:bg>
    <p:spTree>
      <p:nvGrpSpPr>
        <p:cNvPr id="1" name=""/>
        <p:cNvGrpSpPr/>
        <p:nvPr/>
      </p:nvGrpSpPr>
      <p:grpSpPr>
        <a:xfrm>
          <a:off x="0" y="0"/>
          <a:ext cx="0" cy="0"/>
          <a:chOff x="0" y="0"/>
          <a:chExt cx="0" cy="0"/>
        </a:xfrm>
      </p:grpSpPr>
      <p:sp>
        <p:nvSpPr>
          <p:cNvPr id="5" name="Freeform 6"/>
          <p:cNvSpPr>
            <a:spLocks/>
          </p:cNvSpPr>
          <p:nvPr/>
        </p:nvSpPr>
        <p:spPr bwMode="auto">
          <a:xfrm>
            <a:off x="6541827" y="324057"/>
            <a:ext cx="1828800" cy="571500"/>
          </a:xfrm>
          <a:custGeom>
            <a:avLst/>
            <a:gdLst>
              <a:gd name="T0" fmla="*/ 139 w 912"/>
              <a:gd name="T1" fmla="*/ 203 h 285"/>
              <a:gd name="T2" fmla="*/ 208 w 912"/>
              <a:gd name="T3" fmla="*/ 137 h 285"/>
              <a:gd name="T4" fmla="*/ 307 w 912"/>
              <a:gd name="T5" fmla="*/ 51 h 285"/>
              <a:gd name="T6" fmla="*/ 427 w 912"/>
              <a:gd name="T7" fmla="*/ 127 h 285"/>
              <a:gd name="T8" fmla="*/ 646 w 912"/>
              <a:gd name="T9" fmla="*/ 28 h 285"/>
              <a:gd name="T10" fmla="*/ 779 w 912"/>
              <a:gd name="T11" fmla="*/ 169 h 285"/>
              <a:gd name="T12" fmla="*/ 824 w 912"/>
              <a:gd name="T13" fmla="*/ 218 h 285"/>
              <a:gd name="T14" fmla="*/ 616 w 912"/>
              <a:gd name="T15" fmla="*/ 218 h 285"/>
              <a:gd name="T16" fmla="*/ 390 w 912"/>
              <a:gd name="T17" fmla="*/ 245 h 285"/>
              <a:gd name="T18" fmla="*/ 174 w 912"/>
              <a:gd name="T19" fmla="*/ 238 h 285"/>
              <a:gd name="T20" fmla="*/ 22 w 912"/>
              <a:gd name="T21" fmla="*/ 238 h 285"/>
              <a:gd name="T22" fmla="*/ 139 w 912"/>
              <a:gd name="T23" fmla="*/ 20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2" h="285">
                <a:moveTo>
                  <a:pt x="139" y="203"/>
                </a:moveTo>
                <a:cubicBezTo>
                  <a:pt x="139" y="203"/>
                  <a:pt x="139" y="136"/>
                  <a:pt x="208" y="137"/>
                </a:cubicBezTo>
                <a:cubicBezTo>
                  <a:pt x="208" y="137"/>
                  <a:pt x="211" y="49"/>
                  <a:pt x="307" y="51"/>
                </a:cubicBezTo>
                <a:cubicBezTo>
                  <a:pt x="403" y="53"/>
                  <a:pt x="422" y="105"/>
                  <a:pt x="427" y="127"/>
                </a:cubicBezTo>
                <a:cubicBezTo>
                  <a:pt x="427" y="127"/>
                  <a:pt x="480" y="0"/>
                  <a:pt x="646" y="28"/>
                </a:cubicBezTo>
                <a:cubicBezTo>
                  <a:pt x="811" y="56"/>
                  <a:pt x="779" y="169"/>
                  <a:pt x="779" y="169"/>
                </a:cubicBezTo>
                <a:cubicBezTo>
                  <a:pt x="779" y="169"/>
                  <a:pt x="912" y="199"/>
                  <a:pt x="824" y="218"/>
                </a:cubicBezTo>
                <a:cubicBezTo>
                  <a:pt x="736" y="237"/>
                  <a:pt x="616" y="218"/>
                  <a:pt x="616" y="218"/>
                </a:cubicBezTo>
                <a:cubicBezTo>
                  <a:pt x="616" y="218"/>
                  <a:pt x="476" y="285"/>
                  <a:pt x="390" y="245"/>
                </a:cubicBezTo>
                <a:cubicBezTo>
                  <a:pt x="390" y="245"/>
                  <a:pt x="208" y="273"/>
                  <a:pt x="174" y="238"/>
                </a:cubicBezTo>
                <a:cubicBezTo>
                  <a:pt x="174" y="238"/>
                  <a:pt x="43" y="266"/>
                  <a:pt x="22" y="238"/>
                </a:cubicBezTo>
                <a:cubicBezTo>
                  <a:pt x="0" y="210"/>
                  <a:pt x="102" y="201"/>
                  <a:pt x="139" y="203"/>
                </a:cubicBezTo>
              </a:path>
            </a:pathLst>
          </a:custGeom>
          <a:solidFill>
            <a:schemeClr val="accent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Tiêu đề 1">
            <a:extLst>
              <a:ext uri="{FF2B5EF4-FFF2-40B4-BE49-F238E27FC236}">
                <a16:creationId xmlns:a16="http://schemas.microsoft.com/office/drawing/2014/main" id="{B702BDA4-CE17-3C42-86C9-E6169154DE45}"/>
              </a:ext>
            </a:extLst>
          </p:cNvPr>
          <p:cNvSpPr txBox="1">
            <a:spLocks/>
          </p:cNvSpPr>
          <p:nvPr/>
        </p:nvSpPr>
        <p:spPr>
          <a:xfrm>
            <a:off x="225286" y="132521"/>
            <a:ext cx="9127435" cy="76303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b="1" dirty="0" err="1">
                <a:solidFill>
                  <a:schemeClr val="accent2"/>
                </a:solidFill>
              </a:rPr>
              <a:t>  </a:t>
            </a:r>
            <a:r>
              <a:rPr lang="en-US" b="1" dirty="0" err="1">
                <a:solidFill>
                  <a:schemeClr val="accent2"/>
                </a:solidFill>
              </a:rPr>
              <a:t>Tính</a:t>
            </a:r>
            <a:r>
              <a:rPr lang="en-US" b="1" dirty="0">
                <a:solidFill>
                  <a:schemeClr val="accent2"/>
                </a:solidFill>
              </a:rPr>
              <a:t> </a:t>
            </a:r>
            <a:r>
              <a:rPr lang="en-US" b="1" dirty="0" err="1">
                <a:solidFill>
                  <a:schemeClr val="accent2"/>
                </a:solidFill>
              </a:rPr>
              <a:t>năng</a:t>
            </a:r>
            <a:r>
              <a:rPr lang="en-US" b="1" dirty="0">
                <a:solidFill>
                  <a:schemeClr val="accent2"/>
                </a:solidFill>
              </a:rPr>
              <a:t> </a:t>
            </a:r>
            <a:r>
              <a:rPr lang="en-US" b="1" dirty="0" err="1">
                <a:solidFill>
                  <a:schemeClr val="accent2"/>
                </a:solidFill>
              </a:rPr>
              <a:t>của</a:t>
            </a:r>
            <a:r>
              <a:rPr lang="en-US" b="1" dirty="0">
                <a:solidFill>
                  <a:schemeClr val="accent2"/>
                </a:solidFill>
              </a:rPr>
              <a:t> Nginx:</a:t>
            </a:r>
            <a:endParaRPr lang="en-US" dirty="0">
              <a:solidFill>
                <a:schemeClr val="accent2"/>
              </a:solidFill>
            </a:endParaRPr>
          </a:p>
        </p:txBody>
      </p:sp>
      <p:sp>
        <p:nvSpPr>
          <p:cNvPr id="8" name="Chỗ dành sẵn cho Nội dung 2">
            <a:extLst>
              <a:ext uri="{FF2B5EF4-FFF2-40B4-BE49-F238E27FC236}">
                <a16:creationId xmlns:a16="http://schemas.microsoft.com/office/drawing/2014/main" id="{D4044188-BF96-4C47-9F21-476228A97567}"/>
              </a:ext>
            </a:extLst>
          </p:cNvPr>
          <p:cNvSpPr txBox="1">
            <a:spLocks/>
          </p:cNvSpPr>
          <p:nvPr/>
        </p:nvSpPr>
        <p:spPr>
          <a:xfrm>
            <a:off x="882595" y="1087093"/>
            <a:ext cx="10155519" cy="509028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Font typeface="Arial" panose="020B0604020202020204" pitchFamily="34" charset="0"/>
              <a:buNone/>
            </a:pPr>
            <a:r>
              <a:rPr lang="en-US" sz="2400" b="1" dirty="0" err="1"/>
              <a:t>Những</a:t>
            </a:r>
            <a:r>
              <a:rPr lang="en-US" sz="2400" b="1" dirty="0"/>
              <a:t> </a:t>
            </a:r>
            <a:r>
              <a:rPr lang="en-US" sz="2400" b="1" dirty="0" err="1"/>
              <a:t>tính</a:t>
            </a:r>
            <a:r>
              <a:rPr lang="en-US" sz="2400" b="1" dirty="0"/>
              <a:t> </a:t>
            </a:r>
            <a:r>
              <a:rPr lang="en-US" sz="2400" b="1" dirty="0" err="1"/>
              <a:t>năng</a:t>
            </a:r>
            <a:r>
              <a:rPr lang="en-US" sz="2400" b="1" dirty="0"/>
              <a:t> </a:t>
            </a:r>
            <a:r>
              <a:rPr lang="en-US" sz="2400" b="1" dirty="0" err="1"/>
              <a:t>của</a:t>
            </a:r>
            <a:r>
              <a:rPr lang="en-US" sz="2400" b="1" dirty="0"/>
              <a:t> </a:t>
            </a:r>
            <a:r>
              <a:rPr lang="en-US" sz="2400" b="1" dirty="0" err="1"/>
              <a:t>máy</a:t>
            </a:r>
            <a:r>
              <a:rPr lang="en-US" sz="2400" b="1" dirty="0"/>
              <a:t> </a:t>
            </a:r>
            <a:r>
              <a:rPr lang="en-US" sz="2400" b="1" dirty="0" err="1"/>
              <a:t>chủ</a:t>
            </a:r>
            <a:r>
              <a:rPr lang="en-US" sz="2400" b="1" dirty="0"/>
              <a:t> HTTP Nginx</a:t>
            </a:r>
          </a:p>
          <a:p>
            <a:pPr fontAlgn="base"/>
            <a:r>
              <a:rPr lang="en-US" sz="2400" dirty="0" err="1"/>
              <a:t>Có</a:t>
            </a:r>
            <a:r>
              <a:rPr lang="en-US" sz="2400" dirty="0"/>
              <a:t> </a:t>
            </a:r>
            <a:r>
              <a:rPr lang="en-US" sz="2400" dirty="0" err="1"/>
              <a:t>khả</a:t>
            </a:r>
            <a:r>
              <a:rPr lang="en-US" sz="2400" dirty="0"/>
              <a:t> </a:t>
            </a:r>
            <a:r>
              <a:rPr lang="en-US" sz="2400" dirty="0" err="1"/>
              <a:t>năng</a:t>
            </a:r>
            <a:r>
              <a:rPr lang="en-US" sz="2400" dirty="0"/>
              <a:t> </a:t>
            </a:r>
            <a:r>
              <a:rPr lang="en-US" sz="2400" dirty="0" err="1"/>
              <a:t>xử</a:t>
            </a:r>
            <a:r>
              <a:rPr lang="en-US" sz="2400" dirty="0"/>
              <a:t> </a:t>
            </a:r>
            <a:r>
              <a:rPr lang="en-US" sz="2400" dirty="0" err="1"/>
              <a:t>lý</a:t>
            </a:r>
            <a:r>
              <a:rPr lang="en-US" sz="2400" dirty="0"/>
              <a:t> </a:t>
            </a:r>
            <a:r>
              <a:rPr lang="en-US" sz="2400" dirty="0" err="1"/>
              <a:t>hơn</a:t>
            </a:r>
            <a:r>
              <a:rPr lang="en-US" sz="2400" dirty="0"/>
              <a:t> 10.000 </a:t>
            </a:r>
            <a:r>
              <a:rPr lang="en-US" sz="2400" dirty="0" err="1"/>
              <a:t>kết</a:t>
            </a:r>
            <a:r>
              <a:rPr lang="en-US" sz="2400" dirty="0"/>
              <a:t> </a:t>
            </a:r>
            <a:r>
              <a:rPr lang="en-US" sz="2400" dirty="0" err="1"/>
              <a:t>nối</a:t>
            </a:r>
            <a:r>
              <a:rPr lang="en-US" sz="2400" dirty="0"/>
              <a:t> </a:t>
            </a:r>
            <a:r>
              <a:rPr lang="en-US" sz="2400" dirty="0" err="1"/>
              <a:t>cùng</a:t>
            </a:r>
            <a:r>
              <a:rPr lang="en-US" sz="2400" dirty="0"/>
              <a:t> </a:t>
            </a:r>
            <a:r>
              <a:rPr lang="en-US" sz="2400" dirty="0" err="1"/>
              <a:t>lúc</a:t>
            </a:r>
            <a:r>
              <a:rPr lang="en-US" sz="2400" dirty="0"/>
              <a:t> </a:t>
            </a:r>
            <a:r>
              <a:rPr lang="en-US" sz="2400" dirty="0" err="1"/>
              <a:t>với</a:t>
            </a:r>
            <a:r>
              <a:rPr lang="en-US" sz="2400" dirty="0"/>
              <a:t> </a:t>
            </a:r>
            <a:r>
              <a:rPr lang="en-US" sz="2400" dirty="0" err="1"/>
              <a:t>bộ</a:t>
            </a:r>
            <a:r>
              <a:rPr lang="en-US" sz="2400" dirty="0"/>
              <a:t> </a:t>
            </a:r>
            <a:r>
              <a:rPr lang="en-US" sz="2400" dirty="0" err="1"/>
              <a:t>nhớ</a:t>
            </a:r>
            <a:r>
              <a:rPr lang="en-US" sz="2400" dirty="0"/>
              <a:t> </a:t>
            </a:r>
            <a:r>
              <a:rPr lang="en-US" sz="2400" dirty="0" err="1"/>
              <a:t>thấp</a:t>
            </a:r>
            <a:endParaRPr lang="en-US" sz="2400" dirty="0"/>
          </a:p>
          <a:p>
            <a:pPr fontAlgn="base"/>
            <a:r>
              <a:rPr lang="en-US" sz="2400" dirty="0" err="1"/>
              <a:t>Kiến</a:t>
            </a:r>
            <a:r>
              <a:rPr lang="en-US" sz="2400" dirty="0"/>
              <a:t> </a:t>
            </a:r>
            <a:r>
              <a:rPr lang="en-US" sz="2400" dirty="0" err="1"/>
              <a:t>trúc</a:t>
            </a:r>
            <a:r>
              <a:rPr lang="en-US" sz="2400" dirty="0"/>
              <a:t> modular; </a:t>
            </a:r>
            <a:r>
              <a:rPr lang="en-US" sz="2400" dirty="0" err="1"/>
              <a:t>tăng</a:t>
            </a:r>
            <a:r>
              <a:rPr lang="en-US" sz="2400" dirty="0"/>
              <a:t> </a:t>
            </a:r>
            <a:r>
              <a:rPr lang="en-US" sz="2400" dirty="0" err="1"/>
              <a:t>tốc</a:t>
            </a:r>
            <a:r>
              <a:rPr lang="en-US" sz="2400" dirty="0"/>
              <a:t> </a:t>
            </a:r>
            <a:r>
              <a:rPr lang="en-US" sz="2400" dirty="0" err="1"/>
              <a:t>độ</a:t>
            </a:r>
            <a:r>
              <a:rPr lang="en-US" sz="2400" dirty="0"/>
              <a:t> </a:t>
            </a:r>
            <a:r>
              <a:rPr lang="en-US" sz="2400" dirty="0" err="1"/>
              <a:t>nạp</a:t>
            </a:r>
            <a:r>
              <a:rPr lang="en-US" sz="2400" dirty="0"/>
              <a:t> </a:t>
            </a:r>
            <a:r>
              <a:rPr lang="en-US" sz="2400" dirty="0" err="1"/>
              <a:t>trang</a:t>
            </a:r>
            <a:r>
              <a:rPr lang="en-US" sz="2400" dirty="0"/>
              <a:t> </a:t>
            </a:r>
            <a:r>
              <a:rPr lang="en-US" sz="2400" dirty="0" err="1"/>
              <a:t>bằng</a:t>
            </a:r>
            <a:r>
              <a:rPr lang="en-US" sz="2400" dirty="0"/>
              <a:t> </a:t>
            </a:r>
            <a:r>
              <a:rPr lang="en-US" sz="2400" dirty="0" err="1"/>
              <a:t>nén</a:t>
            </a:r>
            <a:r>
              <a:rPr lang="en-US" sz="2400" dirty="0"/>
              <a:t> </a:t>
            </a:r>
            <a:r>
              <a:rPr lang="en-US" sz="2400" dirty="0" err="1"/>
              <a:t>gzip</a:t>
            </a:r>
            <a:r>
              <a:rPr lang="en-US" sz="2400" dirty="0"/>
              <a:t> </a:t>
            </a:r>
            <a:r>
              <a:rPr lang="en-US" sz="2400" dirty="0" err="1"/>
              <a:t>tự</a:t>
            </a:r>
            <a:r>
              <a:rPr lang="en-US" sz="2400" dirty="0"/>
              <a:t> </a:t>
            </a:r>
            <a:r>
              <a:rPr lang="en-US" sz="2400" dirty="0" err="1"/>
              <a:t>động</a:t>
            </a:r>
            <a:endParaRPr lang="en-US" sz="2400" dirty="0"/>
          </a:p>
          <a:p>
            <a:pPr fontAlgn="base"/>
            <a:r>
              <a:rPr lang="en-US" sz="2400" dirty="0" err="1"/>
              <a:t>Cấu</a:t>
            </a:r>
            <a:r>
              <a:rPr lang="en-US" sz="2400" dirty="0"/>
              <a:t> </a:t>
            </a:r>
            <a:r>
              <a:rPr lang="en-US" sz="2400" dirty="0" err="1"/>
              <a:t>hình</a:t>
            </a:r>
            <a:r>
              <a:rPr lang="en-US" sz="2400" dirty="0"/>
              <a:t> </a:t>
            </a:r>
            <a:r>
              <a:rPr lang="en-US" sz="2400" dirty="0" err="1"/>
              <a:t>linh</a:t>
            </a:r>
            <a:r>
              <a:rPr lang="en-US" sz="2400" dirty="0"/>
              <a:t> </a:t>
            </a:r>
            <a:r>
              <a:rPr lang="en-US" sz="2400" dirty="0" err="1"/>
              <a:t>hoạt</a:t>
            </a:r>
            <a:r>
              <a:rPr lang="en-US" sz="2400" dirty="0"/>
              <a:t>; </a:t>
            </a:r>
            <a:r>
              <a:rPr lang="en-US" sz="2400" dirty="0" err="1"/>
              <a:t>lưu</a:t>
            </a:r>
            <a:r>
              <a:rPr lang="en-US" sz="2400" dirty="0"/>
              <a:t> </a:t>
            </a:r>
            <a:r>
              <a:rPr lang="en-US" sz="2400" dirty="0" err="1"/>
              <a:t>lại</a:t>
            </a:r>
            <a:r>
              <a:rPr lang="en-US" sz="2400" dirty="0"/>
              <a:t> </a:t>
            </a:r>
            <a:r>
              <a:rPr lang="en-US" sz="2400" dirty="0" err="1"/>
              <a:t>nhật</a:t>
            </a:r>
            <a:r>
              <a:rPr lang="en-US" sz="2400" dirty="0"/>
              <a:t> </a:t>
            </a:r>
            <a:r>
              <a:rPr lang="en-US" sz="2400" dirty="0" err="1"/>
              <a:t>ký</a:t>
            </a:r>
            <a:r>
              <a:rPr lang="en-US" sz="2400" dirty="0"/>
              <a:t> </a:t>
            </a:r>
            <a:r>
              <a:rPr lang="en-US" sz="2400" dirty="0" err="1"/>
              <a:t>truy</a:t>
            </a:r>
            <a:r>
              <a:rPr lang="en-US" sz="2400" dirty="0"/>
              <a:t> </a:t>
            </a:r>
            <a:r>
              <a:rPr lang="en-US" sz="2400" dirty="0" err="1"/>
              <a:t>vấn</a:t>
            </a:r>
            <a:endParaRPr lang="en-US" sz="2400" dirty="0"/>
          </a:p>
          <a:p>
            <a:pPr fontAlgn="base"/>
            <a:r>
              <a:rPr lang="en-US" sz="2400" dirty="0" err="1"/>
              <a:t>Chuyển</a:t>
            </a:r>
            <a:r>
              <a:rPr lang="en-US" sz="2400" dirty="0"/>
              <a:t> </a:t>
            </a:r>
            <a:r>
              <a:rPr lang="en-US" sz="2400" dirty="0" err="1"/>
              <a:t>hướng</a:t>
            </a:r>
            <a:r>
              <a:rPr lang="en-US" sz="2400" dirty="0"/>
              <a:t> </a:t>
            </a:r>
            <a:r>
              <a:rPr lang="en-US" sz="2400" dirty="0" err="1"/>
              <a:t>lỗi</a:t>
            </a:r>
            <a:r>
              <a:rPr lang="en-US" sz="2400" dirty="0"/>
              <a:t> 3XX-5XX</a:t>
            </a:r>
          </a:p>
          <a:p>
            <a:pPr fontAlgn="base"/>
            <a:r>
              <a:rPr lang="en-US" sz="2400" dirty="0" err="1"/>
              <a:t>Viết</a:t>
            </a:r>
            <a:r>
              <a:rPr lang="en-US" sz="2400" dirty="0"/>
              <a:t> </a:t>
            </a:r>
            <a:r>
              <a:rPr lang="en-US" sz="2400" dirty="0" err="1"/>
              <a:t>lạiURL</a:t>
            </a:r>
            <a:r>
              <a:rPr lang="en-US" sz="2400" dirty="0"/>
              <a:t> (URL rewriting) </a:t>
            </a:r>
            <a:r>
              <a:rPr lang="en-US" sz="2400" dirty="0" err="1"/>
              <a:t>dùng</a:t>
            </a:r>
            <a:r>
              <a:rPr lang="en-US" sz="2400" dirty="0"/>
              <a:t> regular expressions</a:t>
            </a:r>
          </a:p>
          <a:p>
            <a:pPr fontAlgn="base"/>
            <a:r>
              <a:rPr lang="en-US" sz="2400" dirty="0" err="1"/>
              <a:t>Hạn</a:t>
            </a:r>
            <a:r>
              <a:rPr lang="en-US" sz="2400" dirty="0"/>
              <a:t> </a:t>
            </a:r>
            <a:r>
              <a:rPr lang="en-US" sz="2400" dirty="0" err="1"/>
              <a:t>chế</a:t>
            </a:r>
            <a:r>
              <a:rPr lang="en-US" sz="2400" dirty="0"/>
              <a:t> </a:t>
            </a:r>
            <a:r>
              <a:rPr lang="en-US" sz="2400" dirty="0" err="1"/>
              <a:t>tỷ</a:t>
            </a:r>
            <a:r>
              <a:rPr lang="en-US" sz="2400" dirty="0"/>
              <a:t> </a:t>
            </a:r>
            <a:r>
              <a:rPr lang="en-US" sz="2400" dirty="0" err="1"/>
              <a:t>lệ</a:t>
            </a:r>
            <a:r>
              <a:rPr lang="en-US" sz="2400" dirty="0"/>
              <a:t> </a:t>
            </a:r>
            <a:r>
              <a:rPr lang="en-US" sz="2400" dirty="0" err="1"/>
              <a:t>đáp</a:t>
            </a:r>
            <a:r>
              <a:rPr lang="en-US" sz="2400" dirty="0"/>
              <a:t> </a:t>
            </a:r>
            <a:r>
              <a:rPr lang="en-US" sz="2400" dirty="0" err="1"/>
              <a:t>ứng</a:t>
            </a:r>
            <a:r>
              <a:rPr lang="en-US" sz="2400" dirty="0"/>
              <a:t> </a:t>
            </a:r>
            <a:r>
              <a:rPr lang="en-US" sz="2400" dirty="0" err="1"/>
              <a:t>truy</a:t>
            </a:r>
            <a:r>
              <a:rPr lang="en-US" sz="2400" dirty="0"/>
              <a:t> </a:t>
            </a:r>
            <a:r>
              <a:rPr lang="en-US" sz="2400" dirty="0" err="1"/>
              <a:t>vấn</a:t>
            </a:r>
            <a:endParaRPr lang="en-US" sz="2400" dirty="0"/>
          </a:p>
          <a:p>
            <a:pPr fontAlgn="base"/>
            <a:r>
              <a:rPr lang="en-US" sz="2400" dirty="0" err="1"/>
              <a:t>Giới</a:t>
            </a:r>
            <a:r>
              <a:rPr lang="en-US" sz="2400" dirty="0"/>
              <a:t> </a:t>
            </a:r>
            <a:r>
              <a:rPr lang="en-US" sz="2400" dirty="0" err="1"/>
              <a:t>hạn</a:t>
            </a:r>
            <a:r>
              <a:rPr lang="en-US" sz="2400" dirty="0"/>
              <a:t> </a:t>
            </a:r>
            <a:r>
              <a:rPr lang="en-US" sz="2400" dirty="0" err="1"/>
              <a:t>số</a:t>
            </a:r>
            <a:r>
              <a:rPr lang="en-US" sz="2400" dirty="0"/>
              <a:t> </a:t>
            </a:r>
            <a:r>
              <a:rPr lang="en-US" sz="2400" dirty="0" err="1"/>
              <a:t>kết</a:t>
            </a:r>
            <a:r>
              <a:rPr lang="en-US" sz="2400" dirty="0"/>
              <a:t> </a:t>
            </a:r>
            <a:r>
              <a:rPr lang="en-US" sz="2400" dirty="0" err="1"/>
              <a:t>nối</a:t>
            </a:r>
            <a:r>
              <a:rPr lang="en-US" sz="2400" dirty="0"/>
              <a:t> </a:t>
            </a:r>
            <a:r>
              <a:rPr lang="en-US" sz="2400" dirty="0" err="1"/>
              <a:t>đồng</a:t>
            </a:r>
            <a:r>
              <a:rPr lang="en-US" sz="2400" dirty="0"/>
              <a:t> </a:t>
            </a:r>
            <a:r>
              <a:rPr lang="en-US" sz="2400" dirty="0" err="1"/>
              <a:t>thời</a:t>
            </a:r>
            <a:r>
              <a:rPr lang="en-US" sz="2400" dirty="0"/>
              <a:t> </a:t>
            </a:r>
            <a:r>
              <a:rPr lang="en-US" sz="2400" dirty="0" err="1"/>
              <a:t>hoặc</a:t>
            </a:r>
            <a:r>
              <a:rPr lang="en-US" sz="2400" dirty="0"/>
              <a:t> </a:t>
            </a:r>
            <a:r>
              <a:rPr lang="en-US" sz="2400" dirty="0" err="1"/>
              <a:t>truy</a:t>
            </a:r>
            <a:r>
              <a:rPr lang="en-US" sz="2400" dirty="0"/>
              <a:t> </a:t>
            </a:r>
            <a:r>
              <a:rPr lang="en-US" sz="2400" dirty="0" err="1"/>
              <a:t>vấn</a:t>
            </a:r>
            <a:r>
              <a:rPr lang="en-US" sz="2400" dirty="0"/>
              <a:t> </a:t>
            </a:r>
            <a:r>
              <a:rPr lang="en-US" sz="2400" dirty="0" err="1"/>
              <a:t>từ</a:t>
            </a:r>
            <a:r>
              <a:rPr lang="en-US" sz="2400" dirty="0"/>
              <a:t> 1 </a:t>
            </a:r>
            <a:r>
              <a:rPr lang="en-US" sz="2400" dirty="0" err="1"/>
              <a:t>địa</a:t>
            </a:r>
            <a:r>
              <a:rPr lang="en-US" sz="2400" dirty="0"/>
              <a:t> </a:t>
            </a:r>
            <a:r>
              <a:rPr lang="en-US" sz="2400" dirty="0" err="1"/>
              <a:t>chỉ</a:t>
            </a:r>
            <a:endParaRPr lang="en-US" sz="2400" dirty="0"/>
          </a:p>
          <a:p>
            <a:pPr fontAlgn="base"/>
            <a:r>
              <a:rPr lang="en-US" sz="2400" dirty="0" err="1"/>
              <a:t>Khả</a:t>
            </a:r>
            <a:r>
              <a:rPr lang="en-US" sz="2400" dirty="0"/>
              <a:t> </a:t>
            </a:r>
            <a:r>
              <a:rPr lang="en-US" sz="2400" dirty="0" err="1"/>
              <a:t>năng</a:t>
            </a:r>
            <a:r>
              <a:rPr lang="en-US" sz="2400" dirty="0"/>
              <a:t> </a:t>
            </a:r>
            <a:r>
              <a:rPr lang="en-US" sz="2400" dirty="0" err="1"/>
              <a:t>nhúng</a:t>
            </a:r>
            <a:r>
              <a:rPr lang="en-US" sz="2400" dirty="0"/>
              <a:t> </a:t>
            </a:r>
            <a:r>
              <a:rPr lang="en-US" sz="2400" dirty="0" err="1"/>
              <a:t>mã</a:t>
            </a:r>
            <a:r>
              <a:rPr lang="en-US" sz="2400" dirty="0"/>
              <a:t> PERL</a:t>
            </a:r>
          </a:p>
          <a:p>
            <a:pPr fontAlgn="base"/>
            <a:r>
              <a:rPr lang="en-US" sz="2400" dirty="0" err="1"/>
              <a:t>Hỗ</a:t>
            </a:r>
            <a:r>
              <a:rPr lang="en-US" sz="2400" dirty="0"/>
              <a:t> </a:t>
            </a:r>
            <a:r>
              <a:rPr lang="en-US" sz="2400" dirty="0" err="1"/>
              <a:t>trợ</a:t>
            </a:r>
            <a:r>
              <a:rPr lang="en-US" sz="2400" dirty="0"/>
              <a:t> </a:t>
            </a:r>
            <a:r>
              <a:rPr lang="en-US" sz="2400" dirty="0" err="1"/>
              <a:t>và</a:t>
            </a:r>
            <a:r>
              <a:rPr lang="en-US" sz="2400" dirty="0"/>
              <a:t> </a:t>
            </a:r>
            <a:r>
              <a:rPr lang="en-US" sz="2400" dirty="0" err="1"/>
              <a:t>tương</a:t>
            </a:r>
            <a:r>
              <a:rPr lang="en-US" sz="2400" dirty="0"/>
              <a:t> </a:t>
            </a:r>
            <a:r>
              <a:rPr lang="en-US" sz="2400" dirty="0" err="1"/>
              <a:t>thích</a:t>
            </a:r>
            <a:r>
              <a:rPr lang="en-US" sz="2400" dirty="0"/>
              <a:t> </a:t>
            </a:r>
            <a:r>
              <a:rPr lang="en-US" sz="2400" dirty="0" err="1"/>
              <a:t>với</a:t>
            </a:r>
            <a:r>
              <a:rPr lang="en-US" sz="2400" dirty="0"/>
              <a:t> IPv6, </a:t>
            </a:r>
            <a:r>
              <a:rPr lang="en-US" sz="2400" dirty="0" err="1"/>
              <a:t>WebSockets</a:t>
            </a:r>
            <a:r>
              <a:rPr lang="en-US" sz="2400" dirty="0"/>
              <a:t>, </a:t>
            </a:r>
            <a:r>
              <a:rPr lang="en-US" sz="2400" dirty="0" err="1"/>
              <a:t>truyền</a:t>
            </a:r>
            <a:r>
              <a:rPr lang="en-US" sz="2400" dirty="0"/>
              <a:t> </a:t>
            </a:r>
            <a:r>
              <a:rPr lang="en-US" sz="2400" dirty="0" err="1"/>
              <a:t>tải</a:t>
            </a:r>
            <a:r>
              <a:rPr lang="en-US" sz="2400" dirty="0"/>
              <a:t> file FLV </a:t>
            </a:r>
            <a:r>
              <a:rPr lang="en-US" sz="2400" dirty="0" err="1"/>
              <a:t>và</a:t>
            </a:r>
            <a:r>
              <a:rPr lang="en-US" sz="2400" dirty="0"/>
              <a:t> MP4, </a:t>
            </a:r>
            <a:r>
              <a:rPr lang="en-US" sz="2400" dirty="0" err="1"/>
              <a:t>mã</a:t>
            </a:r>
            <a:r>
              <a:rPr lang="en-US" sz="2400" dirty="0"/>
              <a:t> </a:t>
            </a:r>
            <a:r>
              <a:rPr lang="en-US" sz="2400" dirty="0" err="1"/>
              <a:t>hoá</a:t>
            </a:r>
            <a:r>
              <a:rPr lang="en-US" sz="2400" dirty="0"/>
              <a:t> SSL </a:t>
            </a:r>
            <a:r>
              <a:rPr lang="en-US" sz="2400" dirty="0" err="1"/>
              <a:t>và</a:t>
            </a:r>
            <a:r>
              <a:rPr lang="en-US" sz="2400" dirty="0"/>
              <a:t> TLS</a:t>
            </a:r>
          </a:p>
          <a:p>
            <a:endParaRPr lang="en-US" sz="2400" dirty="0"/>
          </a:p>
        </p:txBody>
      </p:sp>
    </p:spTree>
    <p:extLst>
      <p:ext uri="{BB962C8B-B14F-4D97-AF65-F5344CB8AC3E}">
        <p14:creationId xmlns:p14="http://schemas.microsoft.com/office/powerpoint/2010/main" val="2738583988"/>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50000">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1000" fill="hold"/>
                                            <p:tgtEl>
                                              <p:spTgt spid="5"/>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35994</TotalTime>
  <Words>1652</Words>
  <Application>Microsoft Macintosh PowerPoint</Application>
  <PresentationFormat>Widescreen</PresentationFormat>
  <Paragraphs>161</Paragraphs>
  <Slides>32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SimSun</vt:lpstr>
      <vt:lpstr>Arial</vt:lpstr>
      <vt:lpstr>Calibri</vt:lpstr>
      <vt:lpstr>Calibri Light</vt:lpstr>
      <vt:lpstr>Gill Sans</vt:lpstr>
      <vt:lpstr>Lato Regular</vt:lpstr>
      <vt:lpstr>Segoe UI</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Kiểm tra hoạt động của Nginx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Grizli777</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www.powerpoint.vn</dc:creator>
  <cp:lastModifiedBy>Nguyen Danh Nam 20166477</cp:lastModifiedBy>
  <cp:revision>1993</cp:revision>
  <dcterms:created xsi:type="dcterms:W3CDTF">2014-11-26T08:06:19Z</dcterms:created>
  <dcterms:modified xsi:type="dcterms:W3CDTF">2018-05-17T08:48:28Z</dcterms:modified>
</cp:coreProperties>
</file>